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5" r:id="rId8"/>
    <p:sldId id="306" r:id="rId9"/>
    <p:sldId id="307" r:id="rId10"/>
    <p:sldId id="262" r:id="rId11"/>
    <p:sldId id="265" r:id="rId12"/>
    <p:sldId id="266" r:id="rId13"/>
    <p:sldId id="267" r:id="rId14"/>
    <p:sldId id="263" r:id="rId15"/>
    <p:sldId id="26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80" r:id="rId25"/>
    <p:sldId id="281" r:id="rId26"/>
    <p:sldId id="282" r:id="rId27"/>
    <p:sldId id="283" r:id="rId28"/>
    <p:sldId id="285" r:id="rId29"/>
  </p:sldIdLst>
  <p:sldSz cx="9144000" cy="5143500" type="screen16x9"/>
  <p:notesSz cx="6858000" cy="9144000"/>
  <p:embeddedFontLst>
    <p:embeddedFont>
      <p:font typeface="DM Serif Display" panose="020B0604020202020204" charset="0"/>
      <p:regular r:id="rId31"/>
      <p:italic r:id="rId32"/>
    </p:embeddedFont>
    <p:embeddedFont>
      <p:font typeface="DM Sans Medium" panose="020B0604020202020204" charset="0"/>
      <p:regular r:id="rId33"/>
      <p:bold r:id="rId34"/>
      <p:italic r:id="rId35"/>
      <p:boldItalic r:id="rId36"/>
    </p:embeddedFont>
    <p:embeddedFont>
      <p:font typeface="DM Sans" panose="020B0604020202020204" charset="0"/>
      <p:regular r:id="rId37"/>
      <p:bold r:id="rId38"/>
      <p:italic r:id="rId39"/>
      <p:boldItalic r:id="rId40"/>
    </p:embeddedFont>
    <p:embeddedFont>
      <p:font typeface="Open Sans Light" panose="020B060402020202020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4713f6f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4713f6f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f24f6860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f24f6860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f24f686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f24f686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f24f6860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f24f6860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f24f6860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f24f6860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296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915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4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6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120944" y="13959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120944" y="18574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ctrTitle" idx="2"/>
          </p:nvPr>
        </p:nvSpPr>
        <p:spPr>
          <a:xfrm>
            <a:off x="4593656" y="1392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5196656" y="1854021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ctrTitle" idx="4"/>
          </p:nvPr>
        </p:nvSpPr>
        <p:spPr>
          <a:xfrm>
            <a:off x="2120944" y="2921676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5"/>
          </p:nvPr>
        </p:nvSpPr>
        <p:spPr>
          <a:xfrm>
            <a:off x="2120944" y="338315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 idx="6"/>
          </p:nvPr>
        </p:nvSpPr>
        <p:spPr>
          <a:xfrm>
            <a:off x="4593656" y="2918279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196656" y="337974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u6mRCp7yIW2_emuGfQ7ImGuVrsjQzgsOiLY4zFUY_XY/copy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laley.pe/art/2982/conozca-los-cinco-grandes-problemas-de-la-justicia-en-el-peru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pp.pe/politica/actualidad/cuales-son-las-instituciones-con-mas-desaprobacion-en-el-peru-noticia-799142/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hyperlink" Target="https://rpp.pe/politica/elecciones/asi-esta-el-peru-poder-judicial-es-la-segunda-institucion-con-mas-rechazo-noticia-94608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7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PE" dirty="0"/>
              <a:t>Administración De Casos Penales Y Gestión </a:t>
            </a:r>
            <a:r>
              <a:rPr lang="es-PE" dirty="0" smtClean="0"/>
              <a:t>Documentaria </a:t>
            </a:r>
            <a:r>
              <a:rPr lang="en-US" dirty="0"/>
              <a:t>para el </a:t>
            </a:r>
            <a:r>
              <a:rPr lang="en-US" dirty="0" err="1"/>
              <a:t>Ministerio</a:t>
            </a:r>
            <a:r>
              <a:rPr lang="en-US" dirty="0"/>
              <a:t> </a:t>
            </a:r>
            <a:r>
              <a:rPr lang="en-US" dirty="0" err="1" smtClean="0"/>
              <a:t>Público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2135304" y="1472625"/>
            <a:ext cx="4875096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PE" dirty="0" smtClean="0"/>
              <a:t>Roma</a:t>
            </a:r>
            <a:br>
              <a:rPr lang="es-PE" dirty="0" smtClean="0"/>
            </a:br>
            <a:r>
              <a:rPr lang="es" dirty="0" smtClean="0">
                <a:solidFill>
                  <a:srgbClr val="F3F3F3"/>
                </a:solidFill>
              </a:rPr>
              <a:t>Plan de Negocios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Problema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/>
              <a:t>Aplicación web que gestione la información de los casos penales a cargo de los fiscales y que automatice la producción de documentos.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 smtClean="0">
                <a:solidFill>
                  <a:srgbClr val="F3F3F3"/>
                </a:solidFill>
              </a:rPr>
              <a:t>Lentitud en </a:t>
            </a:r>
            <a:r>
              <a:rPr lang="es-ES" dirty="0" smtClean="0">
                <a:solidFill>
                  <a:srgbClr val="F3F3F3"/>
                </a:solidFill>
              </a:rPr>
              <a:t>la producción y falta de </a:t>
            </a:r>
            <a:r>
              <a:rPr lang="es-ES" dirty="0">
                <a:solidFill>
                  <a:srgbClr val="F3F3F3"/>
                </a:solidFill>
              </a:rPr>
              <a:t>estandarización </a:t>
            </a:r>
            <a:r>
              <a:rPr lang="es-ES" dirty="0" smtClean="0">
                <a:solidFill>
                  <a:srgbClr val="F3F3F3"/>
                </a:solidFill>
              </a:rPr>
              <a:t>de</a:t>
            </a:r>
            <a:r>
              <a:rPr lang="es-ES" dirty="0" smtClean="0">
                <a:solidFill>
                  <a:srgbClr val="F3F3F3"/>
                </a:solidFill>
              </a:rPr>
              <a:t> documentos, así como falta de seguimiento activo de los casos por los fiscales a cargo.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210" name="Google Shape;210;p33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/>
              <a:t>Solución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ctrTitle"/>
          </p:nvPr>
        </p:nvSpPr>
        <p:spPr>
          <a:xfrm flipH="1">
            <a:off x="2641600" y="2243225"/>
            <a:ext cx="2914175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 smtClean="0">
                <a:solidFill>
                  <a:srgbClr val="F3F3F3"/>
                </a:solidFill>
              </a:rPr>
              <a:t>Análisis </a:t>
            </a:r>
            <a:r>
              <a:rPr lang="es-ES" dirty="0">
                <a:solidFill>
                  <a:srgbClr val="F3F3F3"/>
                </a:solidFill>
              </a:rPr>
              <a:t>del mercado y la </a:t>
            </a:r>
            <a:r>
              <a:rPr lang="es-ES" dirty="0" smtClean="0">
                <a:solidFill>
                  <a:srgbClr val="F3F3F3"/>
                </a:solidFill>
              </a:rPr>
              <a:t>competencia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4957098" y="2017266"/>
            <a:ext cx="1665300" cy="44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4957098" y="3333081"/>
            <a:ext cx="1665300" cy="44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4957098" y="2675282"/>
            <a:ext cx="1665300" cy="44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4715794" y="539999"/>
            <a:ext cx="4828200" cy="37843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2730175" y="134477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Sexo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4" name="Google Shape;264;p37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19641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Público Objetivo</a:t>
            </a:r>
            <a:endParaRPr dirty="0"/>
          </a:p>
        </p:txBody>
      </p:sp>
      <p:sp>
        <p:nvSpPr>
          <p:cNvPr id="265" name="Google Shape;265;p37"/>
          <p:cNvSpPr/>
          <p:nvPr/>
        </p:nvSpPr>
        <p:spPr>
          <a:xfrm>
            <a:off x="910900" y="1724025"/>
            <a:ext cx="3513600" cy="30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910900" y="2246100"/>
            <a:ext cx="3513600" cy="30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2730176" y="300912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Edad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730175" y="176917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Hombres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2730175" y="229125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Mujeres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899125" y="1724100"/>
            <a:ext cx="1875826" cy="3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chemeClr val="bg1"/>
                </a:solidFill>
              </a:rPr>
              <a:t>52 %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899125" y="2246100"/>
            <a:ext cx="1742475" cy="30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chemeClr val="bg1"/>
                </a:solidFill>
              </a:rPr>
              <a:t>48 %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1703620" y="3380401"/>
            <a:ext cx="1036200" cy="102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2616000" y="3510881"/>
            <a:ext cx="762300" cy="7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758462" y="4191513"/>
            <a:ext cx="65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30-45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022499" y="2124566"/>
            <a:ext cx="1224074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Auditoría interna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4957098" y="159137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Interests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1901400" y="3826830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60%</a:t>
            </a:r>
            <a:endParaRPr sz="18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2648250" y="3824931"/>
            <a:ext cx="6978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40%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5120898" y="3466972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Seguimiento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5349649" y="2809173"/>
            <a:ext cx="11133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Intuitividad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456175" y="4191513"/>
            <a:ext cx="650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45-65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88" name="Google Shape;288;p37"/>
          <p:cNvGrpSpPr/>
          <p:nvPr/>
        </p:nvGrpSpPr>
        <p:grpSpPr>
          <a:xfrm>
            <a:off x="6265948" y="2113304"/>
            <a:ext cx="251100" cy="235225"/>
            <a:chOff x="6443000" y="255550"/>
            <a:chExt cx="251100" cy="235225"/>
          </a:xfrm>
        </p:grpSpPr>
        <p:sp>
          <p:nvSpPr>
            <p:cNvPr id="289" name="Google Shape;289;p37"/>
            <p:cNvSpPr/>
            <p:nvPr/>
          </p:nvSpPr>
          <p:spPr>
            <a:xfrm>
              <a:off x="6443000" y="255550"/>
              <a:ext cx="251100" cy="235225"/>
            </a:xfrm>
            <a:custGeom>
              <a:avLst/>
              <a:gdLst/>
              <a:ahLst/>
              <a:cxnLst/>
              <a:rect l="l" t="t" r="r" b="b"/>
              <a:pathLst>
                <a:path w="10044" h="9409" extrusionOk="0">
                  <a:moveTo>
                    <a:pt x="5311" y="317"/>
                  </a:moveTo>
                  <a:cubicBezTo>
                    <a:pt x="5647" y="317"/>
                    <a:pt x="5919" y="589"/>
                    <a:pt x="5919" y="925"/>
                  </a:cubicBezTo>
                  <a:lnTo>
                    <a:pt x="5919" y="1290"/>
                  </a:lnTo>
                  <a:cubicBezTo>
                    <a:pt x="5921" y="1570"/>
                    <a:pt x="6147" y="1796"/>
                    <a:pt x="6427" y="1796"/>
                  </a:cubicBezTo>
                  <a:lnTo>
                    <a:pt x="6576" y="1796"/>
                  </a:lnTo>
                  <a:cubicBezTo>
                    <a:pt x="6681" y="1796"/>
                    <a:pt x="6766" y="1881"/>
                    <a:pt x="6766" y="1986"/>
                  </a:cubicBezTo>
                  <a:lnTo>
                    <a:pt x="6766" y="2982"/>
                  </a:lnTo>
                  <a:cubicBezTo>
                    <a:pt x="6766" y="3086"/>
                    <a:pt x="6681" y="3170"/>
                    <a:pt x="6576" y="3170"/>
                  </a:cubicBezTo>
                  <a:lnTo>
                    <a:pt x="3465" y="3170"/>
                  </a:lnTo>
                  <a:cubicBezTo>
                    <a:pt x="3362" y="3170"/>
                    <a:pt x="3277" y="3086"/>
                    <a:pt x="3277" y="2982"/>
                  </a:cubicBezTo>
                  <a:lnTo>
                    <a:pt x="3277" y="1986"/>
                  </a:lnTo>
                  <a:cubicBezTo>
                    <a:pt x="3277" y="1882"/>
                    <a:pt x="3362" y="1797"/>
                    <a:pt x="3465" y="1797"/>
                  </a:cubicBezTo>
                  <a:lnTo>
                    <a:pt x="3616" y="1797"/>
                  </a:lnTo>
                  <a:cubicBezTo>
                    <a:pt x="3896" y="1796"/>
                    <a:pt x="4122" y="1570"/>
                    <a:pt x="4122" y="1291"/>
                  </a:cubicBezTo>
                  <a:lnTo>
                    <a:pt x="4122" y="925"/>
                  </a:lnTo>
                  <a:cubicBezTo>
                    <a:pt x="4122" y="589"/>
                    <a:pt x="4395" y="317"/>
                    <a:pt x="4732" y="317"/>
                  </a:cubicBezTo>
                  <a:close/>
                  <a:moveTo>
                    <a:pt x="9159" y="2219"/>
                  </a:moveTo>
                  <a:cubicBezTo>
                    <a:pt x="9472" y="2219"/>
                    <a:pt x="9725" y="2473"/>
                    <a:pt x="9725" y="2785"/>
                  </a:cubicBezTo>
                  <a:lnTo>
                    <a:pt x="9725" y="8525"/>
                  </a:lnTo>
                  <a:lnTo>
                    <a:pt x="9726" y="8525"/>
                  </a:lnTo>
                  <a:cubicBezTo>
                    <a:pt x="9726" y="8839"/>
                    <a:pt x="9472" y="9092"/>
                    <a:pt x="9159" y="9092"/>
                  </a:cubicBezTo>
                  <a:lnTo>
                    <a:pt x="882" y="9092"/>
                  </a:lnTo>
                  <a:cubicBezTo>
                    <a:pt x="570" y="9092"/>
                    <a:pt x="317" y="8839"/>
                    <a:pt x="317" y="8525"/>
                  </a:cubicBezTo>
                  <a:lnTo>
                    <a:pt x="317" y="2785"/>
                  </a:lnTo>
                  <a:cubicBezTo>
                    <a:pt x="317" y="2473"/>
                    <a:pt x="570" y="2219"/>
                    <a:pt x="882" y="2219"/>
                  </a:cubicBezTo>
                  <a:lnTo>
                    <a:pt x="2959" y="2219"/>
                  </a:lnTo>
                  <a:lnTo>
                    <a:pt x="2959" y="2748"/>
                  </a:lnTo>
                  <a:lnTo>
                    <a:pt x="1003" y="2748"/>
                  </a:lnTo>
                  <a:cubicBezTo>
                    <a:pt x="916" y="2748"/>
                    <a:pt x="844" y="2819"/>
                    <a:pt x="844" y="2907"/>
                  </a:cubicBezTo>
                  <a:lnTo>
                    <a:pt x="844" y="8404"/>
                  </a:lnTo>
                  <a:cubicBezTo>
                    <a:pt x="844" y="8492"/>
                    <a:pt x="916" y="8563"/>
                    <a:pt x="1003" y="8563"/>
                  </a:cubicBezTo>
                  <a:lnTo>
                    <a:pt x="6357" y="8563"/>
                  </a:lnTo>
                  <a:cubicBezTo>
                    <a:pt x="6443" y="8560"/>
                    <a:pt x="6510" y="8490"/>
                    <a:pt x="6510" y="8404"/>
                  </a:cubicBezTo>
                  <a:cubicBezTo>
                    <a:pt x="6510" y="8318"/>
                    <a:pt x="6443" y="8248"/>
                    <a:pt x="6357" y="8245"/>
                  </a:cubicBezTo>
                  <a:lnTo>
                    <a:pt x="1162" y="8245"/>
                  </a:lnTo>
                  <a:lnTo>
                    <a:pt x="1162" y="3065"/>
                  </a:lnTo>
                  <a:lnTo>
                    <a:pt x="2966" y="3065"/>
                  </a:lnTo>
                  <a:cubicBezTo>
                    <a:pt x="3007" y="3309"/>
                    <a:pt x="3217" y="3488"/>
                    <a:pt x="3465" y="3488"/>
                  </a:cubicBezTo>
                  <a:lnTo>
                    <a:pt x="6576" y="3488"/>
                  </a:lnTo>
                  <a:cubicBezTo>
                    <a:pt x="6822" y="3488"/>
                    <a:pt x="7034" y="3309"/>
                    <a:pt x="7076" y="3065"/>
                  </a:cubicBezTo>
                  <a:lnTo>
                    <a:pt x="8879" y="3065"/>
                  </a:lnTo>
                  <a:lnTo>
                    <a:pt x="8879" y="8245"/>
                  </a:lnTo>
                  <a:lnTo>
                    <a:pt x="7129" y="8245"/>
                  </a:lnTo>
                  <a:cubicBezTo>
                    <a:pt x="7128" y="8245"/>
                    <a:pt x="7126" y="8245"/>
                    <a:pt x="7124" y="8245"/>
                  </a:cubicBezTo>
                  <a:cubicBezTo>
                    <a:pt x="7038" y="8245"/>
                    <a:pt x="6965" y="8316"/>
                    <a:pt x="6965" y="8404"/>
                  </a:cubicBezTo>
                  <a:cubicBezTo>
                    <a:pt x="6965" y="8493"/>
                    <a:pt x="7038" y="8563"/>
                    <a:pt x="7124" y="8563"/>
                  </a:cubicBezTo>
                  <a:cubicBezTo>
                    <a:pt x="7126" y="8563"/>
                    <a:pt x="7128" y="8563"/>
                    <a:pt x="7129" y="8563"/>
                  </a:cubicBezTo>
                  <a:lnTo>
                    <a:pt x="9038" y="8563"/>
                  </a:lnTo>
                  <a:cubicBezTo>
                    <a:pt x="9126" y="8563"/>
                    <a:pt x="9197" y="8492"/>
                    <a:pt x="9197" y="8404"/>
                  </a:cubicBezTo>
                  <a:lnTo>
                    <a:pt x="9197" y="2907"/>
                  </a:lnTo>
                  <a:cubicBezTo>
                    <a:pt x="9197" y="2820"/>
                    <a:pt x="9127" y="2749"/>
                    <a:pt x="9041" y="2749"/>
                  </a:cubicBezTo>
                  <a:cubicBezTo>
                    <a:pt x="9040" y="2749"/>
                    <a:pt x="9039" y="2749"/>
                    <a:pt x="9038" y="2749"/>
                  </a:cubicBezTo>
                  <a:lnTo>
                    <a:pt x="7082" y="2749"/>
                  </a:lnTo>
                  <a:lnTo>
                    <a:pt x="7082" y="2219"/>
                  </a:lnTo>
                  <a:close/>
                  <a:moveTo>
                    <a:pt x="4732" y="0"/>
                  </a:moveTo>
                  <a:cubicBezTo>
                    <a:pt x="4222" y="0"/>
                    <a:pt x="3807" y="415"/>
                    <a:pt x="3806" y="925"/>
                  </a:cubicBezTo>
                  <a:lnTo>
                    <a:pt x="3806" y="1290"/>
                  </a:lnTo>
                  <a:cubicBezTo>
                    <a:pt x="3806" y="1395"/>
                    <a:pt x="3722" y="1478"/>
                    <a:pt x="3617" y="1480"/>
                  </a:cubicBezTo>
                  <a:lnTo>
                    <a:pt x="3467" y="1480"/>
                  </a:lnTo>
                  <a:cubicBezTo>
                    <a:pt x="3220" y="1480"/>
                    <a:pt x="3009" y="1659"/>
                    <a:pt x="2967" y="1902"/>
                  </a:cubicBezTo>
                  <a:lnTo>
                    <a:pt x="883" y="1902"/>
                  </a:lnTo>
                  <a:cubicBezTo>
                    <a:pt x="396" y="1902"/>
                    <a:pt x="2" y="2298"/>
                    <a:pt x="0" y="2785"/>
                  </a:cubicBezTo>
                  <a:lnTo>
                    <a:pt x="0" y="8525"/>
                  </a:lnTo>
                  <a:cubicBezTo>
                    <a:pt x="2" y="9013"/>
                    <a:pt x="396" y="9408"/>
                    <a:pt x="883" y="9408"/>
                  </a:cubicBezTo>
                  <a:lnTo>
                    <a:pt x="9161" y="9408"/>
                  </a:lnTo>
                  <a:cubicBezTo>
                    <a:pt x="9648" y="9408"/>
                    <a:pt x="10044" y="9013"/>
                    <a:pt x="10044" y="8525"/>
                  </a:cubicBezTo>
                  <a:lnTo>
                    <a:pt x="10044" y="2785"/>
                  </a:lnTo>
                  <a:cubicBezTo>
                    <a:pt x="10044" y="2297"/>
                    <a:pt x="9648" y="1902"/>
                    <a:pt x="9159" y="1902"/>
                  </a:cubicBezTo>
                  <a:lnTo>
                    <a:pt x="7076" y="1902"/>
                  </a:lnTo>
                  <a:cubicBezTo>
                    <a:pt x="7034" y="1659"/>
                    <a:pt x="6824" y="1480"/>
                    <a:pt x="6576" y="1480"/>
                  </a:cubicBezTo>
                  <a:lnTo>
                    <a:pt x="6425" y="1480"/>
                  </a:lnTo>
                  <a:cubicBezTo>
                    <a:pt x="6322" y="1480"/>
                    <a:pt x="6237" y="1395"/>
                    <a:pt x="6237" y="1290"/>
                  </a:cubicBezTo>
                  <a:lnTo>
                    <a:pt x="6237" y="925"/>
                  </a:lnTo>
                  <a:cubicBezTo>
                    <a:pt x="6236" y="415"/>
                    <a:pt x="5822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552825" y="297825"/>
              <a:ext cx="30250" cy="29100"/>
            </a:xfrm>
            <a:custGeom>
              <a:avLst/>
              <a:gdLst/>
              <a:ahLst/>
              <a:cxnLst/>
              <a:rect l="l" t="t" r="r" b="b"/>
              <a:pathLst>
                <a:path w="1210" h="1164" extrusionOk="0">
                  <a:moveTo>
                    <a:pt x="626" y="316"/>
                  </a:moveTo>
                  <a:cubicBezTo>
                    <a:pt x="761" y="316"/>
                    <a:pt x="892" y="422"/>
                    <a:pt x="892" y="582"/>
                  </a:cubicBezTo>
                  <a:cubicBezTo>
                    <a:pt x="892" y="727"/>
                    <a:pt x="774" y="845"/>
                    <a:pt x="628" y="845"/>
                  </a:cubicBezTo>
                  <a:cubicBezTo>
                    <a:pt x="393" y="845"/>
                    <a:pt x="274" y="560"/>
                    <a:pt x="441" y="394"/>
                  </a:cubicBezTo>
                  <a:cubicBezTo>
                    <a:pt x="495" y="341"/>
                    <a:pt x="561" y="316"/>
                    <a:pt x="626" y="316"/>
                  </a:cubicBezTo>
                  <a:close/>
                  <a:moveTo>
                    <a:pt x="628" y="0"/>
                  </a:moveTo>
                  <a:cubicBezTo>
                    <a:pt x="393" y="0"/>
                    <a:pt x="180" y="141"/>
                    <a:pt x="91" y="358"/>
                  </a:cubicBezTo>
                  <a:cubicBezTo>
                    <a:pt x="1" y="576"/>
                    <a:pt x="51" y="827"/>
                    <a:pt x="216" y="992"/>
                  </a:cubicBezTo>
                  <a:cubicBezTo>
                    <a:pt x="328" y="1104"/>
                    <a:pt x="477" y="1163"/>
                    <a:pt x="628" y="1163"/>
                  </a:cubicBezTo>
                  <a:cubicBezTo>
                    <a:pt x="703" y="1163"/>
                    <a:pt x="779" y="1149"/>
                    <a:pt x="850" y="1119"/>
                  </a:cubicBezTo>
                  <a:cubicBezTo>
                    <a:pt x="1067" y="1029"/>
                    <a:pt x="1210" y="816"/>
                    <a:pt x="1210" y="582"/>
                  </a:cubicBezTo>
                  <a:cubicBezTo>
                    <a:pt x="1208" y="260"/>
                    <a:pt x="949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506125" y="361275"/>
              <a:ext cx="130325" cy="81950"/>
            </a:xfrm>
            <a:custGeom>
              <a:avLst/>
              <a:gdLst/>
              <a:ahLst/>
              <a:cxnLst/>
              <a:rect l="l" t="t" r="r" b="b"/>
              <a:pathLst>
                <a:path w="5213" h="3278" extrusionOk="0">
                  <a:moveTo>
                    <a:pt x="801" y="2007"/>
                  </a:moveTo>
                  <a:cubicBezTo>
                    <a:pt x="1046" y="2007"/>
                    <a:pt x="1281" y="2196"/>
                    <a:pt x="1281" y="2483"/>
                  </a:cubicBezTo>
                  <a:cubicBezTo>
                    <a:pt x="1279" y="2746"/>
                    <a:pt x="1067" y="2960"/>
                    <a:pt x="804" y="2960"/>
                  </a:cubicBezTo>
                  <a:cubicBezTo>
                    <a:pt x="380" y="2960"/>
                    <a:pt x="167" y="2447"/>
                    <a:pt x="468" y="2147"/>
                  </a:cubicBezTo>
                  <a:cubicBezTo>
                    <a:pt x="565" y="2050"/>
                    <a:pt x="684" y="2007"/>
                    <a:pt x="801" y="2007"/>
                  </a:cubicBezTo>
                  <a:close/>
                  <a:moveTo>
                    <a:pt x="4816" y="1"/>
                  </a:moveTo>
                  <a:cubicBezTo>
                    <a:pt x="4809" y="1"/>
                    <a:pt x="4802" y="1"/>
                    <a:pt x="4796" y="2"/>
                  </a:cubicBezTo>
                  <a:lnTo>
                    <a:pt x="4791" y="4"/>
                  </a:lnTo>
                  <a:cubicBezTo>
                    <a:pt x="4786" y="4"/>
                    <a:pt x="4781" y="6"/>
                    <a:pt x="4777" y="8"/>
                  </a:cubicBezTo>
                  <a:lnTo>
                    <a:pt x="4771" y="9"/>
                  </a:lnTo>
                  <a:cubicBezTo>
                    <a:pt x="4765" y="12"/>
                    <a:pt x="4758" y="14"/>
                    <a:pt x="4752" y="17"/>
                  </a:cubicBezTo>
                  <a:lnTo>
                    <a:pt x="4330" y="228"/>
                  </a:lnTo>
                  <a:cubicBezTo>
                    <a:pt x="4254" y="269"/>
                    <a:pt x="4225" y="362"/>
                    <a:pt x="4262" y="438"/>
                  </a:cubicBezTo>
                  <a:cubicBezTo>
                    <a:pt x="4291" y="494"/>
                    <a:pt x="4347" y="526"/>
                    <a:pt x="4406" y="526"/>
                  </a:cubicBezTo>
                  <a:cubicBezTo>
                    <a:pt x="4428" y="526"/>
                    <a:pt x="4450" y="522"/>
                    <a:pt x="4471" y="512"/>
                  </a:cubicBezTo>
                  <a:lnTo>
                    <a:pt x="4584" y="456"/>
                  </a:lnTo>
                  <a:lnTo>
                    <a:pt x="4584" y="456"/>
                  </a:lnTo>
                  <a:cubicBezTo>
                    <a:pt x="4377" y="1152"/>
                    <a:pt x="4016" y="1667"/>
                    <a:pt x="3510" y="1989"/>
                  </a:cubicBezTo>
                  <a:cubicBezTo>
                    <a:pt x="3008" y="2309"/>
                    <a:pt x="2450" y="2381"/>
                    <a:pt x="2046" y="2381"/>
                  </a:cubicBezTo>
                  <a:cubicBezTo>
                    <a:pt x="1848" y="2381"/>
                    <a:pt x="1686" y="2364"/>
                    <a:pt x="1586" y="2350"/>
                  </a:cubicBezTo>
                  <a:cubicBezTo>
                    <a:pt x="1521" y="1967"/>
                    <a:pt x="1188" y="1691"/>
                    <a:pt x="806" y="1691"/>
                  </a:cubicBezTo>
                  <a:cubicBezTo>
                    <a:pt x="787" y="1691"/>
                    <a:pt x="769" y="1692"/>
                    <a:pt x="750" y="1693"/>
                  </a:cubicBezTo>
                  <a:cubicBezTo>
                    <a:pt x="345" y="1721"/>
                    <a:pt x="26" y="2052"/>
                    <a:pt x="13" y="2459"/>
                  </a:cubicBezTo>
                  <a:cubicBezTo>
                    <a:pt x="1" y="2865"/>
                    <a:pt x="297" y="3215"/>
                    <a:pt x="699" y="3271"/>
                  </a:cubicBezTo>
                  <a:cubicBezTo>
                    <a:pt x="735" y="3275"/>
                    <a:pt x="770" y="3278"/>
                    <a:pt x="805" y="3278"/>
                  </a:cubicBezTo>
                  <a:cubicBezTo>
                    <a:pt x="1167" y="3278"/>
                    <a:pt x="1490" y="3030"/>
                    <a:pt x="1577" y="2669"/>
                  </a:cubicBezTo>
                  <a:cubicBezTo>
                    <a:pt x="1734" y="2690"/>
                    <a:pt x="1893" y="2701"/>
                    <a:pt x="2053" y="2701"/>
                  </a:cubicBezTo>
                  <a:cubicBezTo>
                    <a:pt x="2500" y="2701"/>
                    <a:pt x="3113" y="2618"/>
                    <a:pt x="3677" y="2258"/>
                  </a:cubicBezTo>
                  <a:cubicBezTo>
                    <a:pt x="4237" y="1903"/>
                    <a:pt x="4637" y="1348"/>
                    <a:pt x="4870" y="607"/>
                  </a:cubicBezTo>
                  <a:lnTo>
                    <a:pt x="4892" y="652"/>
                  </a:lnTo>
                  <a:cubicBezTo>
                    <a:pt x="4922" y="705"/>
                    <a:pt x="4976" y="736"/>
                    <a:pt x="5032" y="736"/>
                  </a:cubicBezTo>
                  <a:cubicBezTo>
                    <a:pt x="5056" y="736"/>
                    <a:pt x="5081" y="730"/>
                    <a:pt x="5104" y="718"/>
                  </a:cubicBezTo>
                  <a:cubicBezTo>
                    <a:pt x="5181" y="681"/>
                    <a:pt x="5213" y="588"/>
                    <a:pt x="5176" y="511"/>
                  </a:cubicBezTo>
                  <a:lnTo>
                    <a:pt x="5175" y="510"/>
                  </a:lnTo>
                  <a:lnTo>
                    <a:pt x="4964" y="87"/>
                  </a:lnTo>
                  <a:cubicBezTo>
                    <a:pt x="4964" y="86"/>
                    <a:pt x="4962" y="86"/>
                    <a:pt x="4962" y="84"/>
                  </a:cubicBezTo>
                  <a:lnTo>
                    <a:pt x="4960" y="80"/>
                  </a:lnTo>
                  <a:cubicBezTo>
                    <a:pt x="4957" y="76"/>
                    <a:pt x="4954" y="71"/>
                    <a:pt x="4952" y="67"/>
                  </a:cubicBezTo>
                  <a:cubicBezTo>
                    <a:pt x="4950" y="65"/>
                    <a:pt x="4950" y="64"/>
                    <a:pt x="4949" y="63"/>
                  </a:cubicBezTo>
                  <a:cubicBezTo>
                    <a:pt x="4941" y="52"/>
                    <a:pt x="4931" y="43"/>
                    <a:pt x="4921" y="33"/>
                  </a:cubicBezTo>
                  <a:lnTo>
                    <a:pt x="4919" y="32"/>
                  </a:lnTo>
                  <a:lnTo>
                    <a:pt x="4918" y="32"/>
                  </a:lnTo>
                  <a:cubicBezTo>
                    <a:pt x="4913" y="26"/>
                    <a:pt x="4906" y="24"/>
                    <a:pt x="4901" y="20"/>
                  </a:cubicBezTo>
                  <a:cubicBezTo>
                    <a:pt x="4895" y="17"/>
                    <a:pt x="4890" y="14"/>
                    <a:pt x="4884" y="12"/>
                  </a:cubicBezTo>
                  <a:lnTo>
                    <a:pt x="4879" y="9"/>
                  </a:lnTo>
                  <a:cubicBezTo>
                    <a:pt x="4874" y="8"/>
                    <a:pt x="4868" y="6"/>
                    <a:pt x="4863" y="5"/>
                  </a:cubicBezTo>
                  <a:lnTo>
                    <a:pt x="4860" y="4"/>
                  </a:lnTo>
                  <a:cubicBezTo>
                    <a:pt x="4853" y="2"/>
                    <a:pt x="4847" y="1"/>
                    <a:pt x="4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490200" y="356050"/>
              <a:ext cx="24425" cy="23625"/>
            </a:xfrm>
            <a:custGeom>
              <a:avLst/>
              <a:gdLst/>
              <a:ahLst/>
              <a:cxnLst/>
              <a:rect l="l" t="t" r="r" b="b"/>
              <a:pathLst>
                <a:path w="977" h="945" extrusionOk="0">
                  <a:moveTo>
                    <a:pt x="176" y="0"/>
                  </a:moveTo>
                  <a:cubicBezTo>
                    <a:pt x="135" y="0"/>
                    <a:pt x="94" y="16"/>
                    <a:pt x="63" y="47"/>
                  </a:cubicBezTo>
                  <a:cubicBezTo>
                    <a:pt x="2" y="108"/>
                    <a:pt x="1" y="204"/>
                    <a:pt x="60" y="268"/>
                  </a:cubicBezTo>
                  <a:lnTo>
                    <a:pt x="265" y="472"/>
                  </a:lnTo>
                  <a:lnTo>
                    <a:pt x="60" y="677"/>
                  </a:lnTo>
                  <a:cubicBezTo>
                    <a:pt x="1" y="740"/>
                    <a:pt x="2" y="837"/>
                    <a:pt x="63" y="898"/>
                  </a:cubicBezTo>
                  <a:cubicBezTo>
                    <a:pt x="94" y="929"/>
                    <a:pt x="135" y="945"/>
                    <a:pt x="176" y="945"/>
                  </a:cubicBezTo>
                  <a:cubicBezTo>
                    <a:pt x="215" y="945"/>
                    <a:pt x="254" y="931"/>
                    <a:pt x="285" y="902"/>
                  </a:cubicBezTo>
                  <a:lnTo>
                    <a:pt x="489" y="697"/>
                  </a:lnTo>
                  <a:lnTo>
                    <a:pt x="694" y="902"/>
                  </a:lnTo>
                  <a:cubicBezTo>
                    <a:pt x="725" y="931"/>
                    <a:pt x="764" y="945"/>
                    <a:pt x="802" y="945"/>
                  </a:cubicBezTo>
                  <a:cubicBezTo>
                    <a:pt x="843" y="945"/>
                    <a:pt x="884" y="929"/>
                    <a:pt x="915" y="898"/>
                  </a:cubicBezTo>
                  <a:cubicBezTo>
                    <a:pt x="975" y="837"/>
                    <a:pt x="977" y="740"/>
                    <a:pt x="919" y="677"/>
                  </a:cubicBezTo>
                  <a:lnTo>
                    <a:pt x="714" y="472"/>
                  </a:lnTo>
                  <a:lnTo>
                    <a:pt x="919" y="268"/>
                  </a:lnTo>
                  <a:cubicBezTo>
                    <a:pt x="977" y="204"/>
                    <a:pt x="975" y="108"/>
                    <a:pt x="915" y="47"/>
                  </a:cubicBezTo>
                  <a:cubicBezTo>
                    <a:pt x="884" y="16"/>
                    <a:pt x="843" y="0"/>
                    <a:pt x="802" y="0"/>
                  </a:cubicBezTo>
                  <a:cubicBezTo>
                    <a:pt x="764" y="0"/>
                    <a:pt x="725" y="14"/>
                    <a:pt x="694" y="43"/>
                  </a:cubicBezTo>
                  <a:lnTo>
                    <a:pt x="489" y="248"/>
                  </a:lnTo>
                  <a:lnTo>
                    <a:pt x="285" y="43"/>
                  </a:lnTo>
                  <a:cubicBezTo>
                    <a:pt x="254" y="14"/>
                    <a:pt x="21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6627475" y="419275"/>
              <a:ext cx="24625" cy="23825"/>
            </a:xfrm>
            <a:custGeom>
              <a:avLst/>
              <a:gdLst/>
              <a:ahLst/>
              <a:cxnLst/>
              <a:rect l="l" t="t" r="r" b="b"/>
              <a:pathLst>
                <a:path w="985" h="953" extrusionOk="0">
                  <a:moveTo>
                    <a:pt x="176" y="1"/>
                  </a:moveTo>
                  <a:cubicBezTo>
                    <a:pt x="135" y="1"/>
                    <a:pt x="95" y="16"/>
                    <a:pt x="64" y="47"/>
                  </a:cubicBezTo>
                  <a:cubicBezTo>
                    <a:pt x="1" y="111"/>
                    <a:pt x="2" y="214"/>
                    <a:pt x="67" y="276"/>
                  </a:cubicBezTo>
                  <a:lnTo>
                    <a:pt x="273" y="481"/>
                  </a:lnTo>
                  <a:lnTo>
                    <a:pt x="67" y="685"/>
                  </a:lnTo>
                  <a:cubicBezTo>
                    <a:pt x="9" y="747"/>
                    <a:pt x="10" y="846"/>
                    <a:pt x="71" y="906"/>
                  </a:cubicBezTo>
                  <a:cubicBezTo>
                    <a:pt x="102" y="937"/>
                    <a:pt x="142" y="953"/>
                    <a:pt x="183" y="953"/>
                  </a:cubicBezTo>
                  <a:cubicBezTo>
                    <a:pt x="222" y="953"/>
                    <a:pt x="261" y="939"/>
                    <a:pt x="292" y="910"/>
                  </a:cubicBezTo>
                  <a:lnTo>
                    <a:pt x="496" y="704"/>
                  </a:lnTo>
                  <a:lnTo>
                    <a:pt x="702" y="910"/>
                  </a:lnTo>
                  <a:cubicBezTo>
                    <a:pt x="732" y="939"/>
                    <a:pt x="771" y="953"/>
                    <a:pt x="810" y="953"/>
                  </a:cubicBezTo>
                  <a:cubicBezTo>
                    <a:pt x="851" y="953"/>
                    <a:pt x="892" y="937"/>
                    <a:pt x="923" y="906"/>
                  </a:cubicBezTo>
                  <a:cubicBezTo>
                    <a:pt x="983" y="846"/>
                    <a:pt x="985" y="747"/>
                    <a:pt x="926" y="685"/>
                  </a:cubicBezTo>
                  <a:lnTo>
                    <a:pt x="721" y="481"/>
                  </a:lnTo>
                  <a:lnTo>
                    <a:pt x="926" y="276"/>
                  </a:lnTo>
                  <a:cubicBezTo>
                    <a:pt x="985" y="213"/>
                    <a:pt x="983" y="115"/>
                    <a:pt x="923" y="54"/>
                  </a:cubicBezTo>
                  <a:cubicBezTo>
                    <a:pt x="892" y="23"/>
                    <a:pt x="852" y="8"/>
                    <a:pt x="811" y="8"/>
                  </a:cubicBezTo>
                  <a:cubicBezTo>
                    <a:pt x="772" y="8"/>
                    <a:pt x="733" y="22"/>
                    <a:pt x="702" y="51"/>
                  </a:cubicBezTo>
                  <a:lnTo>
                    <a:pt x="496" y="256"/>
                  </a:lnTo>
                  <a:lnTo>
                    <a:pt x="292" y="51"/>
                  </a:lnTo>
                  <a:cubicBezTo>
                    <a:pt x="260" y="18"/>
                    <a:pt x="218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6558800" y="366525"/>
              <a:ext cx="24650" cy="23850"/>
            </a:xfrm>
            <a:custGeom>
              <a:avLst/>
              <a:gdLst/>
              <a:ahLst/>
              <a:cxnLst/>
              <a:rect l="l" t="t" r="r" b="b"/>
              <a:pathLst>
                <a:path w="986" h="954" extrusionOk="0">
                  <a:moveTo>
                    <a:pt x="177" y="0"/>
                  </a:moveTo>
                  <a:cubicBezTo>
                    <a:pt x="137" y="0"/>
                    <a:pt x="96" y="16"/>
                    <a:pt x="65" y="47"/>
                  </a:cubicBezTo>
                  <a:cubicBezTo>
                    <a:pt x="3" y="109"/>
                    <a:pt x="3" y="210"/>
                    <a:pt x="65" y="271"/>
                  </a:cubicBezTo>
                  <a:lnTo>
                    <a:pt x="271" y="476"/>
                  </a:lnTo>
                  <a:lnTo>
                    <a:pt x="65" y="681"/>
                  </a:lnTo>
                  <a:cubicBezTo>
                    <a:pt x="2" y="743"/>
                    <a:pt x="0" y="845"/>
                    <a:pt x="64" y="907"/>
                  </a:cubicBezTo>
                  <a:cubicBezTo>
                    <a:pt x="94" y="938"/>
                    <a:pt x="135" y="954"/>
                    <a:pt x="175" y="954"/>
                  </a:cubicBezTo>
                  <a:cubicBezTo>
                    <a:pt x="217" y="954"/>
                    <a:pt x="258" y="937"/>
                    <a:pt x="290" y="905"/>
                  </a:cubicBezTo>
                  <a:lnTo>
                    <a:pt x="494" y="701"/>
                  </a:lnTo>
                  <a:lnTo>
                    <a:pt x="700" y="905"/>
                  </a:lnTo>
                  <a:cubicBezTo>
                    <a:pt x="731" y="936"/>
                    <a:pt x="771" y="952"/>
                    <a:pt x="811" y="952"/>
                  </a:cubicBezTo>
                  <a:cubicBezTo>
                    <a:pt x="852" y="952"/>
                    <a:pt x="893" y="936"/>
                    <a:pt x="924" y="905"/>
                  </a:cubicBezTo>
                  <a:cubicBezTo>
                    <a:pt x="986" y="844"/>
                    <a:pt x="986" y="743"/>
                    <a:pt x="924" y="681"/>
                  </a:cubicBezTo>
                  <a:lnTo>
                    <a:pt x="719" y="476"/>
                  </a:lnTo>
                  <a:lnTo>
                    <a:pt x="924" y="271"/>
                  </a:lnTo>
                  <a:cubicBezTo>
                    <a:pt x="983" y="208"/>
                    <a:pt x="982" y="111"/>
                    <a:pt x="921" y="51"/>
                  </a:cubicBezTo>
                  <a:cubicBezTo>
                    <a:pt x="890" y="20"/>
                    <a:pt x="849" y="4"/>
                    <a:pt x="808" y="4"/>
                  </a:cubicBezTo>
                  <a:cubicBezTo>
                    <a:pt x="769" y="4"/>
                    <a:pt x="731" y="18"/>
                    <a:pt x="700" y="47"/>
                  </a:cubicBezTo>
                  <a:lnTo>
                    <a:pt x="494" y="251"/>
                  </a:lnTo>
                  <a:lnTo>
                    <a:pt x="290" y="47"/>
                  </a:lnTo>
                  <a:cubicBezTo>
                    <a:pt x="259" y="16"/>
                    <a:pt x="218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7"/>
          <p:cNvGrpSpPr/>
          <p:nvPr/>
        </p:nvGrpSpPr>
        <p:grpSpPr>
          <a:xfrm>
            <a:off x="6225248" y="3437435"/>
            <a:ext cx="269000" cy="235575"/>
            <a:chOff x="5724950" y="1380675"/>
            <a:chExt cx="269000" cy="235575"/>
          </a:xfrm>
        </p:grpSpPr>
        <p:sp>
          <p:nvSpPr>
            <p:cNvPr id="296" name="Google Shape;296;p37"/>
            <p:cNvSpPr/>
            <p:nvPr/>
          </p:nvSpPr>
          <p:spPr>
            <a:xfrm>
              <a:off x="5781150" y="1427600"/>
              <a:ext cx="155775" cy="141725"/>
            </a:xfrm>
            <a:custGeom>
              <a:avLst/>
              <a:gdLst/>
              <a:ahLst/>
              <a:cxnLst/>
              <a:rect l="l" t="t" r="r" b="b"/>
              <a:pathLst>
                <a:path w="6231" h="5669" extrusionOk="0">
                  <a:moveTo>
                    <a:pt x="3117" y="314"/>
                  </a:moveTo>
                  <a:cubicBezTo>
                    <a:pt x="3501" y="314"/>
                    <a:pt x="3886" y="402"/>
                    <a:pt x="4240" y="577"/>
                  </a:cubicBezTo>
                  <a:lnTo>
                    <a:pt x="3556" y="1760"/>
                  </a:lnTo>
                  <a:cubicBezTo>
                    <a:pt x="3415" y="1702"/>
                    <a:pt x="3266" y="1673"/>
                    <a:pt x="3117" y="1673"/>
                  </a:cubicBezTo>
                  <a:cubicBezTo>
                    <a:pt x="2967" y="1673"/>
                    <a:pt x="2818" y="1702"/>
                    <a:pt x="2677" y="1760"/>
                  </a:cubicBezTo>
                  <a:lnTo>
                    <a:pt x="1995" y="577"/>
                  </a:lnTo>
                  <a:cubicBezTo>
                    <a:pt x="2348" y="402"/>
                    <a:pt x="2732" y="314"/>
                    <a:pt x="3117" y="314"/>
                  </a:cubicBezTo>
                  <a:close/>
                  <a:moveTo>
                    <a:pt x="1723" y="734"/>
                  </a:moveTo>
                  <a:lnTo>
                    <a:pt x="2407" y="1917"/>
                  </a:lnTo>
                  <a:cubicBezTo>
                    <a:pt x="2166" y="2103"/>
                    <a:pt x="2008" y="2376"/>
                    <a:pt x="1966" y="2678"/>
                  </a:cubicBezTo>
                  <a:lnTo>
                    <a:pt x="601" y="2678"/>
                  </a:lnTo>
                  <a:cubicBezTo>
                    <a:pt x="650" y="1889"/>
                    <a:pt x="1064" y="1170"/>
                    <a:pt x="1723" y="734"/>
                  </a:cubicBezTo>
                  <a:close/>
                  <a:moveTo>
                    <a:pt x="3116" y="1987"/>
                  </a:moveTo>
                  <a:cubicBezTo>
                    <a:pt x="3337" y="1987"/>
                    <a:pt x="3554" y="2073"/>
                    <a:pt x="3716" y="2235"/>
                  </a:cubicBezTo>
                  <a:cubicBezTo>
                    <a:pt x="3959" y="2477"/>
                    <a:pt x="4031" y="2842"/>
                    <a:pt x="3899" y="3158"/>
                  </a:cubicBezTo>
                  <a:cubicBezTo>
                    <a:pt x="3769" y="3476"/>
                    <a:pt x="3459" y="3682"/>
                    <a:pt x="3116" y="3682"/>
                  </a:cubicBezTo>
                  <a:cubicBezTo>
                    <a:pt x="2649" y="3681"/>
                    <a:pt x="2269" y="3303"/>
                    <a:pt x="2269" y="2834"/>
                  </a:cubicBezTo>
                  <a:cubicBezTo>
                    <a:pt x="2269" y="2492"/>
                    <a:pt x="2475" y="2183"/>
                    <a:pt x="2792" y="2051"/>
                  </a:cubicBezTo>
                  <a:cubicBezTo>
                    <a:pt x="2896" y="2007"/>
                    <a:pt x="3006" y="1987"/>
                    <a:pt x="3116" y="1987"/>
                  </a:cubicBezTo>
                  <a:close/>
                  <a:moveTo>
                    <a:pt x="5632" y="2992"/>
                  </a:moveTo>
                  <a:cubicBezTo>
                    <a:pt x="5594" y="3604"/>
                    <a:pt x="5334" y="4183"/>
                    <a:pt x="4900" y="4618"/>
                  </a:cubicBezTo>
                  <a:cubicBezTo>
                    <a:pt x="4781" y="4736"/>
                    <a:pt x="4651" y="4842"/>
                    <a:pt x="4511" y="4935"/>
                  </a:cubicBezTo>
                  <a:lnTo>
                    <a:pt x="3827" y="3752"/>
                  </a:lnTo>
                  <a:cubicBezTo>
                    <a:pt x="4068" y="3565"/>
                    <a:pt x="4225" y="3292"/>
                    <a:pt x="4267" y="2992"/>
                  </a:cubicBezTo>
                  <a:close/>
                  <a:moveTo>
                    <a:pt x="3556" y="3908"/>
                  </a:moveTo>
                  <a:lnTo>
                    <a:pt x="4240" y="5092"/>
                  </a:lnTo>
                  <a:cubicBezTo>
                    <a:pt x="3886" y="5267"/>
                    <a:pt x="3501" y="5355"/>
                    <a:pt x="3117" y="5355"/>
                  </a:cubicBezTo>
                  <a:cubicBezTo>
                    <a:pt x="2732" y="5355"/>
                    <a:pt x="2348" y="5267"/>
                    <a:pt x="1994" y="5092"/>
                  </a:cubicBezTo>
                  <a:lnTo>
                    <a:pt x="1994" y="5092"/>
                  </a:lnTo>
                  <a:lnTo>
                    <a:pt x="2677" y="3908"/>
                  </a:lnTo>
                  <a:cubicBezTo>
                    <a:pt x="2818" y="3966"/>
                    <a:pt x="2967" y="3995"/>
                    <a:pt x="3117" y="3995"/>
                  </a:cubicBezTo>
                  <a:cubicBezTo>
                    <a:pt x="3266" y="3995"/>
                    <a:pt x="3415" y="3966"/>
                    <a:pt x="3556" y="3908"/>
                  </a:cubicBezTo>
                  <a:close/>
                  <a:moveTo>
                    <a:pt x="3119" y="1"/>
                  </a:moveTo>
                  <a:cubicBezTo>
                    <a:pt x="2389" y="1"/>
                    <a:pt x="1661" y="281"/>
                    <a:pt x="1112" y="831"/>
                  </a:cubicBezTo>
                  <a:cubicBezTo>
                    <a:pt x="103" y="1841"/>
                    <a:pt x="1" y="3449"/>
                    <a:pt x="876" y="4573"/>
                  </a:cubicBezTo>
                  <a:cubicBezTo>
                    <a:pt x="907" y="4611"/>
                    <a:pt x="952" y="4631"/>
                    <a:pt x="997" y="4631"/>
                  </a:cubicBezTo>
                  <a:cubicBezTo>
                    <a:pt x="1031" y="4631"/>
                    <a:pt x="1065" y="4620"/>
                    <a:pt x="1093" y="4597"/>
                  </a:cubicBezTo>
                  <a:cubicBezTo>
                    <a:pt x="1160" y="4545"/>
                    <a:pt x="1173" y="4449"/>
                    <a:pt x="1124" y="4381"/>
                  </a:cubicBezTo>
                  <a:cubicBezTo>
                    <a:pt x="813" y="3981"/>
                    <a:pt x="630" y="3496"/>
                    <a:pt x="600" y="2992"/>
                  </a:cubicBezTo>
                  <a:lnTo>
                    <a:pt x="1965" y="2992"/>
                  </a:lnTo>
                  <a:cubicBezTo>
                    <a:pt x="2007" y="3293"/>
                    <a:pt x="2164" y="3566"/>
                    <a:pt x="2405" y="3752"/>
                  </a:cubicBezTo>
                  <a:lnTo>
                    <a:pt x="1721" y="4937"/>
                  </a:lnTo>
                  <a:cubicBezTo>
                    <a:pt x="1670" y="4902"/>
                    <a:pt x="1619" y="4865"/>
                    <a:pt x="1571" y="4828"/>
                  </a:cubicBezTo>
                  <a:cubicBezTo>
                    <a:pt x="1541" y="4803"/>
                    <a:pt x="1505" y="4791"/>
                    <a:pt x="1470" y="4791"/>
                  </a:cubicBezTo>
                  <a:cubicBezTo>
                    <a:pt x="1424" y="4791"/>
                    <a:pt x="1378" y="4812"/>
                    <a:pt x="1347" y="4852"/>
                  </a:cubicBezTo>
                  <a:cubicBezTo>
                    <a:pt x="1292" y="4922"/>
                    <a:pt x="1307" y="5022"/>
                    <a:pt x="1378" y="5074"/>
                  </a:cubicBezTo>
                  <a:cubicBezTo>
                    <a:pt x="1892" y="5473"/>
                    <a:pt x="2504" y="5669"/>
                    <a:pt x="3114" y="5669"/>
                  </a:cubicBezTo>
                  <a:cubicBezTo>
                    <a:pt x="3844" y="5669"/>
                    <a:pt x="4570" y="5388"/>
                    <a:pt x="5120" y="4838"/>
                  </a:cubicBezTo>
                  <a:cubicBezTo>
                    <a:pt x="6130" y="3830"/>
                    <a:pt x="6231" y="2220"/>
                    <a:pt x="5356" y="1096"/>
                  </a:cubicBezTo>
                  <a:cubicBezTo>
                    <a:pt x="5325" y="1056"/>
                    <a:pt x="5279" y="1036"/>
                    <a:pt x="5232" y="1036"/>
                  </a:cubicBezTo>
                  <a:cubicBezTo>
                    <a:pt x="5199" y="1036"/>
                    <a:pt x="5165" y="1047"/>
                    <a:pt x="5137" y="1069"/>
                  </a:cubicBezTo>
                  <a:cubicBezTo>
                    <a:pt x="5068" y="1122"/>
                    <a:pt x="5056" y="1220"/>
                    <a:pt x="5108" y="1289"/>
                  </a:cubicBezTo>
                  <a:cubicBezTo>
                    <a:pt x="5419" y="1688"/>
                    <a:pt x="5602" y="2172"/>
                    <a:pt x="5632" y="2678"/>
                  </a:cubicBezTo>
                  <a:lnTo>
                    <a:pt x="4267" y="2678"/>
                  </a:lnTo>
                  <a:cubicBezTo>
                    <a:pt x="4225" y="2376"/>
                    <a:pt x="4068" y="2103"/>
                    <a:pt x="3827" y="1917"/>
                  </a:cubicBezTo>
                  <a:lnTo>
                    <a:pt x="4511" y="733"/>
                  </a:lnTo>
                  <a:cubicBezTo>
                    <a:pt x="4562" y="768"/>
                    <a:pt x="4613" y="804"/>
                    <a:pt x="4661" y="842"/>
                  </a:cubicBezTo>
                  <a:cubicBezTo>
                    <a:pt x="4689" y="863"/>
                    <a:pt x="4722" y="873"/>
                    <a:pt x="4755" y="873"/>
                  </a:cubicBezTo>
                  <a:cubicBezTo>
                    <a:pt x="4802" y="873"/>
                    <a:pt x="4848" y="852"/>
                    <a:pt x="4878" y="812"/>
                  </a:cubicBezTo>
                  <a:cubicBezTo>
                    <a:pt x="4931" y="745"/>
                    <a:pt x="4920" y="649"/>
                    <a:pt x="4854" y="595"/>
                  </a:cubicBezTo>
                  <a:cubicBezTo>
                    <a:pt x="4342" y="197"/>
                    <a:pt x="3729" y="1"/>
                    <a:pt x="3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5724950" y="1380675"/>
              <a:ext cx="269000" cy="235575"/>
            </a:xfrm>
            <a:custGeom>
              <a:avLst/>
              <a:gdLst/>
              <a:ahLst/>
              <a:cxnLst/>
              <a:rect l="l" t="t" r="r" b="b"/>
              <a:pathLst>
                <a:path w="10760" h="9423" extrusionOk="0">
                  <a:moveTo>
                    <a:pt x="2998" y="313"/>
                  </a:moveTo>
                  <a:cubicBezTo>
                    <a:pt x="3110" y="313"/>
                    <a:pt x="3219" y="378"/>
                    <a:pt x="3269" y="490"/>
                  </a:cubicBezTo>
                  <a:lnTo>
                    <a:pt x="3699" y="1440"/>
                  </a:lnTo>
                  <a:cubicBezTo>
                    <a:pt x="3584" y="1499"/>
                    <a:pt x="3474" y="1564"/>
                    <a:pt x="3366" y="1634"/>
                  </a:cubicBezTo>
                  <a:lnTo>
                    <a:pt x="2756" y="786"/>
                  </a:lnTo>
                  <a:cubicBezTo>
                    <a:pt x="2653" y="642"/>
                    <a:pt x="2696" y="441"/>
                    <a:pt x="2849" y="354"/>
                  </a:cubicBezTo>
                  <a:cubicBezTo>
                    <a:pt x="2896" y="326"/>
                    <a:pt x="2947" y="313"/>
                    <a:pt x="2998" y="313"/>
                  </a:cubicBezTo>
                  <a:close/>
                  <a:moveTo>
                    <a:pt x="7732" y="314"/>
                  </a:moveTo>
                  <a:cubicBezTo>
                    <a:pt x="7783" y="314"/>
                    <a:pt x="7834" y="327"/>
                    <a:pt x="7881" y="354"/>
                  </a:cubicBezTo>
                  <a:cubicBezTo>
                    <a:pt x="8033" y="442"/>
                    <a:pt x="8076" y="643"/>
                    <a:pt x="7974" y="786"/>
                  </a:cubicBezTo>
                  <a:lnTo>
                    <a:pt x="7364" y="1634"/>
                  </a:lnTo>
                  <a:cubicBezTo>
                    <a:pt x="7257" y="1564"/>
                    <a:pt x="7145" y="1499"/>
                    <a:pt x="7032" y="1440"/>
                  </a:cubicBezTo>
                  <a:lnTo>
                    <a:pt x="7461" y="490"/>
                  </a:lnTo>
                  <a:cubicBezTo>
                    <a:pt x="7511" y="378"/>
                    <a:pt x="7619" y="314"/>
                    <a:pt x="7732" y="314"/>
                  </a:cubicBezTo>
                  <a:close/>
                  <a:moveTo>
                    <a:pt x="630" y="4413"/>
                  </a:moveTo>
                  <a:cubicBezTo>
                    <a:pt x="640" y="4413"/>
                    <a:pt x="650" y="4414"/>
                    <a:pt x="661" y="4415"/>
                  </a:cubicBezTo>
                  <a:lnTo>
                    <a:pt x="1698" y="4519"/>
                  </a:lnTo>
                  <a:cubicBezTo>
                    <a:pt x="1696" y="4583"/>
                    <a:pt x="1694" y="4646"/>
                    <a:pt x="1694" y="4711"/>
                  </a:cubicBezTo>
                  <a:cubicBezTo>
                    <a:pt x="1694" y="4776"/>
                    <a:pt x="1696" y="4840"/>
                    <a:pt x="1698" y="4904"/>
                  </a:cubicBezTo>
                  <a:lnTo>
                    <a:pt x="661" y="5007"/>
                  </a:lnTo>
                  <a:cubicBezTo>
                    <a:pt x="650" y="5008"/>
                    <a:pt x="639" y="5009"/>
                    <a:pt x="629" y="5009"/>
                  </a:cubicBezTo>
                  <a:cubicBezTo>
                    <a:pt x="467" y="5009"/>
                    <a:pt x="333" y="4877"/>
                    <a:pt x="333" y="4711"/>
                  </a:cubicBezTo>
                  <a:cubicBezTo>
                    <a:pt x="333" y="4545"/>
                    <a:pt x="468" y="4413"/>
                    <a:pt x="630" y="4413"/>
                  </a:cubicBezTo>
                  <a:close/>
                  <a:moveTo>
                    <a:pt x="10101" y="4413"/>
                  </a:moveTo>
                  <a:cubicBezTo>
                    <a:pt x="10367" y="4413"/>
                    <a:pt x="10504" y="4748"/>
                    <a:pt x="10299" y="4933"/>
                  </a:cubicBezTo>
                  <a:cubicBezTo>
                    <a:pt x="10243" y="4983"/>
                    <a:pt x="10171" y="5010"/>
                    <a:pt x="10098" y="5010"/>
                  </a:cubicBezTo>
                  <a:cubicBezTo>
                    <a:pt x="10088" y="5010"/>
                    <a:pt x="10078" y="5009"/>
                    <a:pt x="10069" y="5009"/>
                  </a:cubicBezTo>
                  <a:lnTo>
                    <a:pt x="9031" y="4905"/>
                  </a:lnTo>
                  <a:cubicBezTo>
                    <a:pt x="9034" y="4840"/>
                    <a:pt x="9036" y="4777"/>
                    <a:pt x="9036" y="4712"/>
                  </a:cubicBezTo>
                  <a:cubicBezTo>
                    <a:pt x="9036" y="4648"/>
                    <a:pt x="9034" y="4583"/>
                    <a:pt x="9031" y="4520"/>
                  </a:cubicBezTo>
                  <a:lnTo>
                    <a:pt x="10069" y="4415"/>
                  </a:lnTo>
                  <a:cubicBezTo>
                    <a:pt x="10080" y="4414"/>
                    <a:pt x="10090" y="4413"/>
                    <a:pt x="10101" y="4413"/>
                  </a:cubicBezTo>
                  <a:close/>
                  <a:moveTo>
                    <a:pt x="5365" y="1354"/>
                  </a:moveTo>
                  <a:cubicBezTo>
                    <a:pt x="7218" y="1354"/>
                    <a:pt x="8724" y="2860"/>
                    <a:pt x="8724" y="4711"/>
                  </a:cubicBezTo>
                  <a:cubicBezTo>
                    <a:pt x="8724" y="6563"/>
                    <a:pt x="7217" y="8069"/>
                    <a:pt x="5365" y="8070"/>
                  </a:cubicBezTo>
                  <a:lnTo>
                    <a:pt x="5365" y="8070"/>
                  </a:lnTo>
                  <a:cubicBezTo>
                    <a:pt x="3514" y="8069"/>
                    <a:pt x="2008" y="6563"/>
                    <a:pt x="2008" y="4711"/>
                  </a:cubicBezTo>
                  <a:cubicBezTo>
                    <a:pt x="2008" y="2860"/>
                    <a:pt x="3514" y="1354"/>
                    <a:pt x="5365" y="1354"/>
                  </a:cubicBezTo>
                  <a:close/>
                  <a:moveTo>
                    <a:pt x="3366" y="7790"/>
                  </a:moveTo>
                  <a:cubicBezTo>
                    <a:pt x="3474" y="7860"/>
                    <a:pt x="3584" y="7924"/>
                    <a:pt x="3699" y="7982"/>
                  </a:cubicBezTo>
                  <a:lnTo>
                    <a:pt x="3269" y="8934"/>
                  </a:lnTo>
                  <a:cubicBezTo>
                    <a:pt x="3219" y="9045"/>
                    <a:pt x="3110" y="9109"/>
                    <a:pt x="2997" y="9109"/>
                  </a:cubicBezTo>
                  <a:cubicBezTo>
                    <a:pt x="2947" y="9109"/>
                    <a:pt x="2896" y="9097"/>
                    <a:pt x="2849" y="9070"/>
                  </a:cubicBezTo>
                  <a:cubicBezTo>
                    <a:pt x="2696" y="8981"/>
                    <a:pt x="2653" y="8780"/>
                    <a:pt x="2756" y="8638"/>
                  </a:cubicBezTo>
                  <a:lnTo>
                    <a:pt x="3366" y="7790"/>
                  </a:lnTo>
                  <a:close/>
                  <a:moveTo>
                    <a:pt x="7364" y="7790"/>
                  </a:moveTo>
                  <a:lnTo>
                    <a:pt x="7974" y="8638"/>
                  </a:lnTo>
                  <a:cubicBezTo>
                    <a:pt x="8076" y="8780"/>
                    <a:pt x="8033" y="8981"/>
                    <a:pt x="7881" y="9070"/>
                  </a:cubicBezTo>
                  <a:cubicBezTo>
                    <a:pt x="7834" y="9097"/>
                    <a:pt x="7783" y="9109"/>
                    <a:pt x="7733" y="9109"/>
                  </a:cubicBezTo>
                  <a:cubicBezTo>
                    <a:pt x="7620" y="9109"/>
                    <a:pt x="7511" y="9045"/>
                    <a:pt x="7461" y="8934"/>
                  </a:cubicBezTo>
                  <a:lnTo>
                    <a:pt x="7032" y="7982"/>
                  </a:lnTo>
                  <a:cubicBezTo>
                    <a:pt x="7145" y="7924"/>
                    <a:pt x="7257" y="7860"/>
                    <a:pt x="7364" y="7790"/>
                  </a:cubicBezTo>
                  <a:close/>
                  <a:moveTo>
                    <a:pt x="2998" y="0"/>
                  </a:moveTo>
                  <a:cubicBezTo>
                    <a:pt x="2894" y="0"/>
                    <a:pt x="2789" y="27"/>
                    <a:pt x="2692" y="83"/>
                  </a:cubicBezTo>
                  <a:cubicBezTo>
                    <a:pt x="2380" y="263"/>
                    <a:pt x="2291" y="674"/>
                    <a:pt x="2502" y="969"/>
                  </a:cubicBezTo>
                  <a:lnTo>
                    <a:pt x="3111" y="1815"/>
                  </a:lnTo>
                  <a:cubicBezTo>
                    <a:pt x="2357" y="2402"/>
                    <a:pt x="1860" y="3260"/>
                    <a:pt x="1728" y="4208"/>
                  </a:cubicBezTo>
                  <a:lnTo>
                    <a:pt x="692" y="4104"/>
                  </a:lnTo>
                  <a:cubicBezTo>
                    <a:pt x="670" y="4102"/>
                    <a:pt x="649" y="4101"/>
                    <a:pt x="627" y="4101"/>
                  </a:cubicBezTo>
                  <a:cubicBezTo>
                    <a:pt x="306" y="4101"/>
                    <a:pt x="35" y="4353"/>
                    <a:pt x="18" y="4681"/>
                  </a:cubicBezTo>
                  <a:cubicBezTo>
                    <a:pt x="1" y="5029"/>
                    <a:pt x="280" y="5322"/>
                    <a:pt x="629" y="5322"/>
                  </a:cubicBezTo>
                  <a:cubicBezTo>
                    <a:pt x="629" y="5322"/>
                    <a:pt x="630" y="5322"/>
                    <a:pt x="631" y="5322"/>
                  </a:cubicBezTo>
                  <a:cubicBezTo>
                    <a:pt x="651" y="5322"/>
                    <a:pt x="671" y="5321"/>
                    <a:pt x="692" y="5320"/>
                  </a:cubicBezTo>
                  <a:lnTo>
                    <a:pt x="1728" y="5216"/>
                  </a:lnTo>
                  <a:cubicBezTo>
                    <a:pt x="1860" y="6162"/>
                    <a:pt x="2357" y="7020"/>
                    <a:pt x="3111" y="7607"/>
                  </a:cubicBezTo>
                  <a:lnTo>
                    <a:pt x="2502" y="8455"/>
                  </a:lnTo>
                  <a:cubicBezTo>
                    <a:pt x="2291" y="8748"/>
                    <a:pt x="2380" y="9159"/>
                    <a:pt x="2692" y="9340"/>
                  </a:cubicBezTo>
                  <a:cubicBezTo>
                    <a:pt x="2788" y="9396"/>
                    <a:pt x="2893" y="9422"/>
                    <a:pt x="2996" y="9422"/>
                  </a:cubicBezTo>
                  <a:cubicBezTo>
                    <a:pt x="3228" y="9422"/>
                    <a:pt x="3451" y="9290"/>
                    <a:pt x="3555" y="9062"/>
                  </a:cubicBezTo>
                  <a:lnTo>
                    <a:pt x="3983" y="8113"/>
                  </a:lnTo>
                  <a:cubicBezTo>
                    <a:pt x="4426" y="8292"/>
                    <a:pt x="4895" y="8382"/>
                    <a:pt x="5365" y="8382"/>
                  </a:cubicBezTo>
                  <a:cubicBezTo>
                    <a:pt x="5834" y="8382"/>
                    <a:pt x="6304" y="8292"/>
                    <a:pt x="6746" y="8113"/>
                  </a:cubicBezTo>
                  <a:lnTo>
                    <a:pt x="7175" y="9062"/>
                  </a:lnTo>
                  <a:cubicBezTo>
                    <a:pt x="7278" y="9290"/>
                    <a:pt x="7501" y="9422"/>
                    <a:pt x="7733" y="9422"/>
                  </a:cubicBezTo>
                  <a:cubicBezTo>
                    <a:pt x="7836" y="9422"/>
                    <a:pt x="7941" y="9396"/>
                    <a:pt x="8037" y="9340"/>
                  </a:cubicBezTo>
                  <a:cubicBezTo>
                    <a:pt x="8350" y="9159"/>
                    <a:pt x="8439" y="8748"/>
                    <a:pt x="8227" y="8455"/>
                  </a:cubicBezTo>
                  <a:lnTo>
                    <a:pt x="7619" y="7607"/>
                  </a:lnTo>
                  <a:cubicBezTo>
                    <a:pt x="8374" y="7020"/>
                    <a:pt x="8869" y="6162"/>
                    <a:pt x="9001" y="5216"/>
                  </a:cubicBezTo>
                  <a:lnTo>
                    <a:pt x="10038" y="5320"/>
                  </a:lnTo>
                  <a:cubicBezTo>
                    <a:pt x="10058" y="5321"/>
                    <a:pt x="10078" y="5322"/>
                    <a:pt x="10098" y="5322"/>
                  </a:cubicBezTo>
                  <a:cubicBezTo>
                    <a:pt x="10351" y="5322"/>
                    <a:pt x="10578" y="5166"/>
                    <a:pt x="10669" y="4930"/>
                  </a:cubicBezTo>
                  <a:cubicBezTo>
                    <a:pt x="10759" y="4695"/>
                    <a:pt x="10696" y="4427"/>
                    <a:pt x="10509" y="4259"/>
                  </a:cubicBezTo>
                  <a:cubicBezTo>
                    <a:pt x="10396" y="4157"/>
                    <a:pt x="10250" y="4101"/>
                    <a:pt x="10099" y="4101"/>
                  </a:cubicBezTo>
                  <a:cubicBezTo>
                    <a:pt x="10079" y="4101"/>
                    <a:pt x="10058" y="4102"/>
                    <a:pt x="10038" y="4104"/>
                  </a:cubicBezTo>
                  <a:lnTo>
                    <a:pt x="9001" y="4208"/>
                  </a:lnTo>
                  <a:cubicBezTo>
                    <a:pt x="8869" y="3260"/>
                    <a:pt x="8374" y="2402"/>
                    <a:pt x="7619" y="1815"/>
                  </a:cubicBezTo>
                  <a:lnTo>
                    <a:pt x="8227" y="969"/>
                  </a:lnTo>
                  <a:cubicBezTo>
                    <a:pt x="8439" y="675"/>
                    <a:pt x="8350" y="263"/>
                    <a:pt x="8037" y="83"/>
                  </a:cubicBezTo>
                  <a:cubicBezTo>
                    <a:pt x="7940" y="27"/>
                    <a:pt x="7835" y="0"/>
                    <a:pt x="7732" y="0"/>
                  </a:cubicBezTo>
                  <a:cubicBezTo>
                    <a:pt x="7500" y="0"/>
                    <a:pt x="7278" y="132"/>
                    <a:pt x="7175" y="360"/>
                  </a:cubicBezTo>
                  <a:lnTo>
                    <a:pt x="6746" y="1309"/>
                  </a:lnTo>
                  <a:cubicBezTo>
                    <a:pt x="6304" y="1130"/>
                    <a:pt x="5834" y="1040"/>
                    <a:pt x="5365" y="1040"/>
                  </a:cubicBezTo>
                  <a:cubicBezTo>
                    <a:pt x="4895" y="1040"/>
                    <a:pt x="4426" y="1130"/>
                    <a:pt x="3983" y="1309"/>
                  </a:cubicBezTo>
                  <a:lnTo>
                    <a:pt x="3555" y="360"/>
                  </a:lnTo>
                  <a:cubicBezTo>
                    <a:pt x="3452" y="132"/>
                    <a:pt x="3229" y="0"/>
                    <a:pt x="2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7"/>
          <p:cNvGrpSpPr/>
          <p:nvPr/>
        </p:nvGrpSpPr>
        <p:grpSpPr>
          <a:xfrm>
            <a:off x="5181274" y="2825561"/>
            <a:ext cx="294000" cy="179925"/>
            <a:chOff x="4652050" y="4371250"/>
            <a:chExt cx="294000" cy="179925"/>
          </a:xfrm>
        </p:grpSpPr>
        <p:sp>
          <p:nvSpPr>
            <p:cNvPr id="303" name="Google Shape;303;p37"/>
            <p:cNvSpPr/>
            <p:nvPr/>
          </p:nvSpPr>
          <p:spPr>
            <a:xfrm>
              <a:off x="4652050" y="4371250"/>
              <a:ext cx="294000" cy="179925"/>
            </a:xfrm>
            <a:custGeom>
              <a:avLst/>
              <a:gdLst/>
              <a:ahLst/>
              <a:cxnLst/>
              <a:rect l="l" t="t" r="r" b="b"/>
              <a:pathLst>
                <a:path w="11760" h="7197" extrusionOk="0">
                  <a:moveTo>
                    <a:pt x="9967" y="875"/>
                  </a:moveTo>
                  <a:lnTo>
                    <a:pt x="9967" y="4827"/>
                  </a:lnTo>
                  <a:lnTo>
                    <a:pt x="8086" y="4827"/>
                  </a:lnTo>
                  <a:cubicBezTo>
                    <a:pt x="7993" y="4830"/>
                    <a:pt x="7919" y="4907"/>
                    <a:pt x="7919" y="5000"/>
                  </a:cubicBezTo>
                  <a:cubicBezTo>
                    <a:pt x="7919" y="5093"/>
                    <a:pt x="7993" y="5169"/>
                    <a:pt x="8086" y="5172"/>
                  </a:cubicBezTo>
                  <a:lnTo>
                    <a:pt x="9967" y="5172"/>
                  </a:lnTo>
                  <a:lnTo>
                    <a:pt x="9967" y="5358"/>
                  </a:lnTo>
                  <a:lnTo>
                    <a:pt x="1799" y="5358"/>
                  </a:lnTo>
                  <a:lnTo>
                    <a:pt x="1799" y="5172"/>
                  </a:lnTo>
                  <a:lnTo>
                    <a:pt x="7361" y="5172"/>
                  </a:lnTo>
                  <a:cubicBezTo>
                    <a:pt x="7363" y="5172"/>
                    <a:pt x="7365" y="5172"/>
                    <a:pt x="7366" y="5172"/>
                  </a:cubicBezTo>
                  <a:cubicBezTo>
                    <a:pt x="7461" y="5172"/>
                    <a:pt x="7539" y="5095"/>
                    <a:pt x="7539" y="5000"/>
                  </a:cubicBezTo>
                  <a:cubicBezTo>
                    <a:pt x="7539" y="4904"/>
                    <a:pt x="7461" y="4827"/>
                    <a:pt x="7366" y="4827"/>
                  </a:cubicBezTo>
                  <a:cubicBezTo>
                    <a:pt x="7365" y="4827"/>
                    <a:pt x="7363" y="4827"/>
                    <a:pt x="7361" y="4827"/>
                  </a:cubicBezTo>
                  <a:lnTo>
                    <a:pt x="4996" y="4827"/>
                  </a:lnTo>
                  <a:lnTo>
                    <a:pt x="4996" y="875"/>
                  </a:lnTo>
                  <a:close/>
                  <a:moveTo>
                    <a:pt x="10107" y="5702"/>
                  </a:moveTo>
                  <a:lnTo>
                    <a:pt x="10665" y="5918"/>
                  </a:lnTo>
                  <a:lnTo>
                    <a:pt x="1096" y="5918"/>
                  </a:lnTo>
                  <a:lnTo>
                    <a:pt x="1654" y="5702"/>
                  </a:lnTo>
                  <a:close/>
                  <a:moveTo>
                    <a:pt x="7298" y="6262"/>
                  </a:moveTo>
                  <a:lnTo>
                    <a:pt x="7143" y="6416"/>
                  </a:lnTo>
                  <a:lnTo>
                    <a:pt x="4648" y="6416"/>
                  </a:lnTo>
                  <a:lnTo>
                    <a:pt x="4494" y="6262"/>
                  </a:lnTo>
                  <a:close/>
                  <a:moveTo>
                    <a:pt x="11415" y="6262"/>
                  </a:moveTo>
                  <a:lnTo>
                    <a:pt x="11415" y="6292"/>
                  </a:lnTo>
                  <a:cubicBezTo>
                    <a:pt x="11415" y="6602"/>
                    <a:pt x="11164" y="6852"/>
                    <a:pt x="10855" y="6853"/>
                  </a:cubicBezTo>
                  <a:lnTo>
                    <a:pt x="907" y="6853"/>
                  </a:lnTo>
                  <a:cubicBezTo>
                    <a:pt x="597" y="6852"/>
                    <a:pt x="345" y="6602"/>
                    <a:pt x="345" y="6292"/>
                  </a:cubicBezTo>
                  <a:lnTo>
                    <a:pt x="345" y="6262"/>
                  </a:lnTo>
                  <a:lnTo>
                    <a:pt x="4007" y="6262"/>
                  </a:lnTo>
                  <a:lnTo>
                    <a:pt x="4454" y="6711"/>
                  </a:lnTo>
                  <a:cubicBezTo>
                    <a:pt x="4486" y="6743"/>
                    <a:pt x="4530" y="6761"/>
                    <a:pt x="4576" y="6761"/>
                  </a:cubicBezTo>
                  <a:lnTo>
                    <a:pt x="7215" y="6761"/>
                  </a:lnTo>
                  <a:cubicBezTo>
                    <a:pt x="7260" y="6761"/>
                    <a:pt x="7305" y="6743"/>
                    <a:pt x="7336" y="6711"/>
                  </a:cubicBezTo>
                  <a:lnTo>
                    <a:pt x="7784" y="6262"/>
                  </a:lnTo>
                  <a:close/>
                  <a:moveTo>
                    <a:pt x="2004" y="0"/>
                  </a:moveTo>
                  <a:cubicBezTo>
                    <a:pt x="1701" y="0"/>
                    <a:pt x="1456" y="245"/>
                    <a:pt x="1454" y="549"/>
                  </a:cubicBezTo>
                  <a:lnTo>
                    <a:pt x="1454" y="2707"/>
                  </a:lnTo>
                  <a:cubicBezTo>
                    <a:pt x="1452" y="2806"/>
                    <a:pt x="1530" y="2885"/>
                    <a:pt x="1627" y="2885"/>
                  </a:cubicBezTo>
                  <a:cubicBezTo>
                    <a:pt x="1725" y="2885"/>
                    <a:pt x="1803" y="2806"/>
                    <a:pt x="1799" y="2707"/>
                  </a:cubicBezTo>
                  <a:lnTo>
                    <a:pt x="1799" y="875"/>
                  </a:lnTo>
                  <a:lnTo>
                    <a:pt x="4652" y="875"/>
                  </a:lnTo>
                  <a:lnTo>
                    <a:pt x="4652" y="4827"/>
                  </a:lnTo>
                  <a:lnTo>
                    <a:pt x="1799" y="4827"/>
                  </a:lnTo>
                  <a:lnTo>
                    <a:pt x="1799" y="3402"/>
                  </a:lnTo>
                  <a:cubicBezTo>
                    <a:pt x="1803" y="3305"/>
                    <a:pt x="1725" y="3224"/>
                    <a:pt x="1627" y="3224"/>
                  </a:cubicBezTo>
                  <a:cubicBezTo>
                    <a:pt x="1530" y="3224"/>
                    <a:pt x="1452" y="3305"/>
                    <a:pt x="1454" y="3402"/>
                  </a:cubicBezTo>
                  <a:lnTo>
                    <a:pt x="1454" y="5409"/>
                  </a:lnTo>
                  <a:lnTo>
                    <a:pt x="111" y="5929"/>
                  </a:lnTo>
                  <a:cubicBezTo>
                    <a:pt x="45" y="5956"/>
                    <a:pt x="1" y="6020"/>
                    <a:pt x="1" y="6091"/>
                  </a:cubicBezTo>
                  <a:lnTo>
                    <a:pt x="1" y="6292"/>
                  </a:lnTo>
                  <a:cubicBezTo>
                    <a:pt x="2" y="6791"/>
                    <a:pt x="407" y="7197"/>
                    <a:pt x="907" y="7197"/>
                  </a:cubicBezTo>
                  <a:lnTo>
                    <a:pt x="10855" y="7197"/>
                  </a:lnTo>
                  <a:cubicBezTo>
                    <a:pt x="11354" y="7197"/>
                    <a:pt x="11759" y="6791"/>
                    <a:pt x="11759" y="6292"/>
                  </a:cubicBezTo>
                  <a:lnTo>
                    <a:pt x="11759" y="6090"/>
                  </a:lnTo>
                  <a:cubicBezTo>
                    <a:pt x="11759" y="6019"/>
                    <a:pt x="11716" y="5956"/>
                    <a:pt x="11649" y="5929"/>
                  </a:cubicBezTo>
                  <a:lnTo>
                    <a:pt x="10312" y="5412"/>
                  </a:lnTo>
                  <a:lnTo>
                    <a:pt x="10312" y="549"/>
                  </a:lnTo>
                  <a:cubicBezTo>
                    <a:pt x="10312" y="245"/>
                    <a:pt x="10066" y="0"/>
                    <a:pt x="9763" y="0"/>
                  </a:cubicBezTo>
                  <a:lnTo>
                    <a:pt x="8235" y="0"/>
                  </a:lnTo>
                  <a:cubicBezTo>
                    <a:pt x="8141" y="3"/>
                    <a:pt x="8067" y="78"/>
                    <a:pt x="8067" y="172"/>
                  </a:cubicBezTo>
                  <a:cubicBezTo>
                    <a:pt x="8067" y="265"/>
                    <a:pt x="8141" y="341"/>
                    <a:pt x="8235" y="345"/>
                  </a:cubicBezTo>
                  <a:lnTo>
                    <a:pt x="9763" y="345"/>
                  </a:lnTo>
                  <a:cubicBezTo>
                    <a:pt x="9868" y="345"/>
                    <a:pt x="9957" y="426"/>
                    <a:pt x="9966" y="531"/>
                  </a:cubicBezTo>
                  <a:lnTo>
                    <a:pt x="1800" y="531"/>
                  </a:lnTo>
                  <a:cubicBezTo>
                    <a:pt x="1810" y="426"/>
                    <a:pt x="1899" y="345"/>
                    <a:pt x="2004" y="345"/>
                  </a:cubicBezTo>
                  <a:lnTo>
                    <a:pt x="7540" y="345"/>
                  </a:lnTo>
                  <a:cubicBezTo>
                    <a:pt x="7633" y="341"/>
                    <a:pt x="7707" y="265"/>
                    <a:pt x="7707" y="172"/>
                  </a:cubicBezTo>
                  <a:cubicBezTo>
                    <a:pt x="7707" y="78"/>
                    <a:pt x="7633" y="3"/>
                    <a:pt x="75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4708300" y="4406650"/>
              <a:ext cx="34250" cy="23450"/>
            </a:xfrm>
            <a:custGeom>
              <a:avLst/>
              <a:gdLst/>
              <a:ahLst/>
              <a:cxnLst/>
              <a:rect l="l" t="t" r="r" b="b"/>
              <a:pathLst>
                <a:path w="1370" h="938" extrusionOk="0">
                  <a:moveTo>
                    <a:pt x="1024" y="345"/>
                  </a:moveTo>
                  <a:lnTo>
                    <a:pt x="1024" y="593"/>
                  </a:lnTo>
                  <a:lnTo>
                    <a:pt x="345" y="593"/>
                  </a:lnTo>
                  <a:lnTo>
                    <a:pt x="345" y="345"/>
                  </a:lnTo>
                  <a:close/>
                  <a:moveTo>
                    <a:pt x="172" y="0"/>
                  </a:moveTo>
                  <a:cubicBezTo>
                    <a:pt x="77" y="0"/>
                    <a:pt x="0" y="77"/>
                    <a:pt x="0" y="173"/>
                  </a:cubicBezTo>
                  <a:lnTo>
                    <a:pt x="0" y="765"/>
                  </a:lnTo>
                  <a:cubicBezTo>
                    <a:pt x="0" y="861"/>
                    <a:pt x="77" y="937"/>
                    <a:pt x="172" y="937"/>
                  </a:cubicBezTo>
                  <a:lnTo>
                    <a:pt x="1197" y="937"/>
                  </a:lnTo>
                  <a:cubicBezTo>
                    <a:pt x="1292" y="937"/>
                    <a:pt x="1369" y="861"/>
                    <a:pt x="1369" y="765"/>
                  </a:cubicBezTo>
                  <a:lnTo>
                    <a:pt x="1369" y="173"/>
                  </a:lnTo>
                  <a:cubicBezTo>
                    <a:pt x="1369" y="77"/>
                    <a:pt x="1292" y="0"/>
                    <a:pt x="11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4708300" y="4434600"/>
              <a:ext cx="54325" cy="8650"/>
            </a:xfrm>
            <a:custGeom>
              <a:avLst/>
              <a:gdLst/>
              <a:ahLst/>
              <a:cxnLst/>
              <a:rect l="l" t="t" r="r" b="b"/>
              <a:pathLst>
                <a:path w="2173" h="346" extrusionOk="0">
                  <a:moveTo>
                    <a:pt x="172" y="1"/>
                  </a:moveTo>
                  <a:cubicBezTo>
                    <a:pt x="77" y="1"/>
                    <a:pt x="0" y="79"/>
                    <a:pt x="0" y="173"/>
                  </a:cubicBezTo>
                  <a:cubicBezTo>
                    <a:pt x="0" y="269"/>
                    <a:pt x="77" y="346"/>
                    <a:pt x="172" y="346"/>
                  </a:cubicBezTo>
                  <a:lnTo>
                    <a:pt x="2000" y="346"/>
                  </a:lnTo>
                  <a:cubicBezTo>
                    <a:pt x="2096" y="346"/>
                    <a:pt x="2173" y="269"/>
                    <a:pt x="2173" y="173"/>
                  </a:cubicBezTo>
                  <a:cubicBezTo>
                    <a:pt x="2173" y="79"/>
                    <a:pt x="2096" y="1"/>
                    <a:pt x="20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4728375" y="4446825"/>
              <a:ext cx="34250" cy="23425"/>
            </a:xfrm>
            <a:custGeom>
              <a:avLst/>
              <a:gdLst/>
              <a:ahLst/>
              <a:cxnLst/>
              <a:rect l="l" t="t" r="r" b="b"/>
              <a:pathLst>
                <a:path w="1370" h="937" extrusionOk="0">
                  <a:moveTo>
                    <a:pt x="1025" y="344"/>
                  </a:moveTo>
                  <a:lnTo>
                    <a:pt x="1025" y="593"/>
                  </a:lnTo>
                  <a:lnTo>
                    <a:pt x="345" y="593"/>
                  </a:lnTo>
                  <a:lnTo>
                    <a:pt x="345" y="344"/>
                  </a:lnTo>
                  <a:close/>
                  <a:moveTo>
                    <a:pt x="1200" y="1"/>
                  </a:moveTo>
                  <a:cubicBezTo>
                    <a:pt x="1199" y="1"/>
                    <a:pt x="1198" y="1"/>
                    <a:pt x="1197" y="1"/>
                  </a:cubicBezTo>
                  <a:lnTo>
                    <a:pt x="173" y="1"/>
                  </a:lnTo>
                  <a:cubicBezTo>
                    <a:pt x="77" y="1"/>
                    <a:pt x="1" y="77"/>
                    <a:pt x="1" y="172"/>
                  </a:cubicBezTo>
                  <a:lnTo>
                    <a:pt x="1" y="764"/>
                  </a:lnTo>
                  <a:cubicBezTo>
                    <a:pt x="1" y="859"/>
                    <a:pt x="77" y="936"/>
                    <a:pt x="173" y="936"/>
                  </a:cubicBezTo>
                  <a:lnTo>
                    <a:pt x="1197" y="936"/>
                  </a:lnTo>
                  <a:cubicBezTo>
                    <a:pt x="1293" y="936"/>
                    <a:pt x="1370" y="859"/>
                    <a:pt x="1370" y="764"/>
                  </a:cubicBezTo>
                  <a:lnTo>
                    <a:pt x="1370" y="172"/>
                  </a:lnTo>
                  <a:cubicBezTo>
                    <a:pt x="1370" y="78"/>
                    <a:pt x="1294" y="1"/>
                    <a:pt x="12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4708300" y="4474800"/>
              <a:ext cx="54325" cy="8625"/>
            </a:xfrm>
            <a:custGeom>
              <a:avLst/>
              <a:gdLst/>
              <a:ahLst/>
              <a:cxnLst/>
              <a:rect l="l" t="t" r="r" b="b"/>
              <a:pathLst>
                <a:path w="2173" h="345" extrusionOk="0">
                  <a:moveTo>
                    <a:pt x="172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8"/>
                    <a:pt x="77" y="345"/>
                    <a:pt x="172" y="345"/>
                  </a:cubicBezTo>
                  <a:lnTo>
                    <a:pt x="2000" y="345"/>
                  </a:lnTo>
                  <a:cubicBezTo>
                    <a:pt x="2096" y="345"/>
                    <a:pt x="2173" y="268"/>
                    <a:pt x="2173" y="173"/>
                  </a:cubicBezTo>
                  <a:cubicBezTo>
                    <a:pt x="2173" y="77"/>
                    <a:pt x="2096" y="0"/>
                    <a:pt x="20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793225" y="4424300"/>
              <a:ext cx="27925" cy="45225"/>
            </a:xfrm>
            <a:custGeom>
              <a:avLst/>
              <a:gdLst/>
              <a:ahLst/>
              <a:cxnLst/>
              <a:rect l="l" t="t" r="r" b="b"/>
              <a:pathLst>
                <a:path w="1117" h="1809" extrusionOk="0">
                  <a:moveTo>
                    <a:pt x="919" y="1"/>
                  </a:moveTo>
                  <a:cubicBezTo>
                    <a:pt x="876" y="1"/>
                    <a:pt x="833" y="16"/>
                    <a:pt x="800" y="48"/>
                  </a:cubicBezTo>
                  <a:lnTo>
                    <a:pt x="68" y="779"/>
                  </a:lnTo>
                  <a:cubicBezTo>
                    <a:pt x="1" y="846"/>
                    <a:pt x="1" y="955"/>
                    <a:pt x="68" y="1023"/>
                  </a:cubicBezTo>
                  <a:lnTo>
                    <a:pt x="800" y="1755"/>
                  </a:lnTo>
                  <a:cubicBezTo>
                    <a:pt x="834" y="1791"/>
                    <a:pt x="879" y="1808"/>
                    <a:pt x="925" y="1808"/>
                  </a:cubicBezTo>
                  <a:cubicBezTo>
                    <a:pt x="970" y="1808"/>
                    <a:pt x="1014" y="1792"/>
                    <a:pt x="1048" y="1758"/>
                  </a:cubicBezTo>
                  <a:cubicBezTo>
                    <a:pt x="1117" y="1689"/>
                    <a:pt x="1115" y="1577"/>
                    <a:pt x="1044" y="1511"/>
                  </a:cubicBezTo>
                  <a:lnTo>
                    <a:pt x="434" y="902"/>
                  </a:lnTo>
                  <a:lnTo>
                    <a:pt x="1044" y="290"/>
                  </a:lnTo>
                  <a:cubicBezTo>
                    <a:pt x="1107" y="223"/>
                    <a:pt x="1106" y="117"/>
                    <a:pt x="1040" y="51"/>
                  </a:cubicBezTo>
                  <a:cubicBezTo>
                    <a:pt x="1006" y="17"/>
                    <a:pt x="963" y="1"/>
                    <a:pt x="9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4859650" y="4424300"/>
              <a:ext cx="27700" cy="45050"/>
            </a:xfrm>
            <a:custGeom>
              <a:avLst/>
              <a:gdLst/>
              <a:ahLst/>
              <a:cxnLst/>
              <a:rect l="l" t="t" r="r" b="b"/>
              <a:pathLst>
                <a:path w="1108" h="1802" extrusionOk="0">
                  <a:moveTo>
                    <a:pt x="190" y="1"/>
                  </a:moveTo>
                  <a:cubicBezTo>
                    <a:pt x="146" y="1"/>
                    <a:pt x="102" y="17"/>
                    <a:pt x="68" y="51"/>
                  </a:cubicBezTo>
                  <a:cubicBezTo>
                    <a:pt x="2" y="117"/>
                    <a:pt x="1" y="223"/>
                    <a:pt x="64" y="290"/>
                  </a:cubicBezTo>
                  <a:lnTo>
                    <a:pt x="674" y="902"/>
                  </a:lnTo>
                  <a:lnTo>
                    <a:pt x="64" y="1511"/>
                  </a:lnTo>
                  <a:cubicBezTo>
                    <a:pt x="1" y="1579"/>
                    <a:pt x="2" y="1685"/>
                    <a:pt x="68" y="1751"/>
                  </a:cubicBezTo>
                  <a:cubicBezTo>
                    <a:pt x="102" y="1785"/>
                    <a:pt x="146" y="1802"/>
                    <a:pt x="190" y="1802"/>
                  </a:cubicBezTo>
                  <a:cubicBezTo>
                    <a:pt x="233" y="1802"/>
                    <a:pt x="275" y="1786"/>
                    <a:pt x="308" y="1755"/>
                  </a:cubicBezTo>
                  <a:lnTo>
                    <a:pt x="1040" y="1023"/>
                  </a:lnTo>
                  <a:cubicBezTo>
                    <a:pt x="1108" y="955"/>
                    <a:pt x="1108" y="846"/>
                    <a:pt x="1040" y="779"/>
                  </a:cubicBezTo>
                  <a:lnTo>
                    <a:pt x="308" y="48"/>
                  </a:lnTo>
                  <a:cubicBezTo>
                    <a:pt x="275" y="16"/>
                    <a:pt x="232" y="1"/>
                    <a:pt x="1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826950" y="4418825"/>
              <a:ext cx="27175" cy="56000"/>
            </a:xfrm>
            <a:custGeom>
              <a:avLst/>
              <a:gdLst/>
              <a:ahLst/>
              <a:cxnLst/>
              <a:rect l="l" t="t" r="r" b="b"/>
              <a:pathLst>
                <a:path w="1087" h="2240" extrusionOk="0">
                  <a:moveTo>
                    <a:pt x="892" y="0"/>
                  </a:moveTo>
                  <a:cubicBezTo>
                    <a:pt x="822" y="0"/>
                    <a:pt x="757" y="44"/>
                    <a:pt x="731" y="114"/>
                  </a:cubicBezTo>
                  <a:lnTo>
                    <a:pt x="34" y="2008"/>
                  </a:lnTo>
                  <a:cubicBezTo>
                    <a:pt x="1" y="2097"/>
                    <a:pt x="46" y="2196"/>
                    <a:pt x="136" y="2228"/>
                  </a:cubicBezTo>
                  <a:cubicBezTo>
                    <a:pt x="156" y="2236"/>
                    <a:pt x="177" y="2240"/>
                    <a:pt x="196" y="2240"/>
                  </a:cubicBezTo>
                  <a:cubicBezTo>
                    <a:pt x="266" y="2240"/>
                    <a:pt x="331" y="2196"/>
                    <a:pt x="357" y="2126"/>
                  </a:cubicBezTo>
                  <a:lnTo>
                    <a:pt x="1055" y="232"/>
                  </a:lnTo>
                  <a:cubicBezTo>
                    <a:pt x="1087" y="143"/>
                    <a:pt x="1041" y="44"/>
                    <a:pt x="952" y="11"/>
                  </a:cubicBezTo>
                  <a:cubicBezTo>
                    <a:pt x="932" y="4"/>
                    <a:pt x="912" y="0"/>
                    <a:pt x="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92" y="807353"/>
            <a:ext cx="2104700" cy="295710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808192" y="3755795"/>
            <a:ext cx="2104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Pablo Wilfredo Sánchez </a:t>
            </a:r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Velarde.</a:t>
            </a:r>
          </a:p>
          <a:p>
            <a:pPr algn="ctr"/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Fiscal Supremo</a:t>
            </a:r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 (</a:t>
            </a:r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2018 </a:t>
            </a:r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- </a:t>
            </a:r>
            <a:r>
              <a:rPr lang="es-ES"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</a:rPr>
              <a:t> 2019)</a:t>
            </a:r>
            <a:endParaRPr lang="es-ES" sz="800" dirty="0">
              <a:solidFill>
                <a:schemeClr val="dk1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l="12719" t="17045" r="17045" b="12719"/>
          <a:stretch/>
        </p:blipFill>
        <p:spPr>
          <a:xfrm>
            <a:off x="0" y="-1350"/>
            <a:ext cx="9144001" cy="51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>
            <a:spLocks noGrp="1"/>
          </p:cNvSpPr>
          <p:nvPr>
            <p:ph type="ctrTitle"/>
          </p:nvPr>
        </p:nvSpPr>
        <p:spPr>
          <a:xfrm>
            <a:off x="165101" y="470625"/>
            <a:ext cx="239847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dirty="0" smtClean="0">
                <a:solidFill>
                  <a:schemeClr val="lt1"/>
                </a:solidFill>
              </a:rPr>
              <a:t>Tamaño del Mercado:</a:t>
            </a:r>
            <a:br>
              <a:rPr lang="es" dirty="0" smtClean="0">
                <a:solidFill>
                  <a:schemeClr val="lt1"/>
                </a:solidFill>
              </a:rPr>
            </a:br>
            <a:r>
              <a:rPr lang="es" dirty="0" smtClean="0">
                <a:solidFill>
                  <a:schemeClr val="lt1"/>
                </a:solidFill>
              </a:rPr>
              <a:t/>
            </a:r>
            <a:br>
              <a:rPr lang="es" dirty="0" smtClean="0">
                <a:solidFill>
                  <a:schemeClr val="lt1"/>
                </a:solidFill>
              </a:rPr>
            </a:br>
            <a:r>
              <a:rPr lang="es" dirty="0" smtClean="0">
                <a:solidFill>
                  <a:schemeClr val="lt1"/>
                </a:solidFill>
              </a:rPr>
              <a:t>6537 fiscales en Lima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1304925" y="2076450"/>
            <a:ext cx="1943100" cy="1343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2752725" y="-276225"/>
            <a:ext cx="2590800" cy="2838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3743325" y="2372700"/>
            <a:ext cx="3891300" cy="241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6334125" y="1416825"/>
            <a:ext cx="3200400" cy="216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4294967295"/>
          </p:nvPr>
        </p:nvSpPr>
        <p:spPr>
          <a:xfrm>
            <a:off x="1442000" y="2481771"/>
            <a:ext cx="17457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Lima Centro : 327 fiscales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4294967295"/>
          </p:nvPr>
        </p:nvSpPr>
        <p:spPr>
          <a:xfrm>
            <a:off x="1442000" y="2339333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5%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4294967295"/>
          </p:nvPr>
        </p:nvSpPr>
        <p:spPr>
          <a:xfrm>
            <a:off x="2903300" y="730796"/>
            <a:ext cx="21259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Lima Norte : 1,307 fiscales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subTitle" idx="4294967295"/>
          </p:nvPr>
        </p:nvSpPr>
        <p:spPr>
          <a:xfrm>
            <a:off x="2903300" y="588358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20%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ubTitle" idx="4294967295"/>
          </p:nvPr>
        </p:nvSpPr>
        <p:spPr>
          <a:xfrm>
            <a:off x="3888062" y="2880896"/>
            <a:ext cx="1998387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Lima Este</a:t>
            </a:r>
            <a:r>
              <a:rPr lang="es" dirty="0">
                <a:solidFill>
                  <a:schemeClr val="lt1"/>
                </a:solidFill>
              </a:rPr>
              <a:t> </a:t>
            </a:r>
            <a:r>
              <a:rPr lang="es" dirty="0" smtClean="0">
                <a:solidFill>
                  <a:schemeClr val="lt1"/>
                </a:solidFill>
              </a:rPr>
              <a:t>: </a:t>
            </a:r>
            <a:r>
              <a:rPr lang="es" dirty="0" smtClean="0">
                <a:solidFill>
                  <a:schemeClr val="lt1"/>
                </a:solidFill>
              </a:rPr>
              <a:t>3,595 fiscales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6" name="Google Shape;326;p38"/>
          <p:cNvSpPr txBox="1">
            <a:spLocks noGrp="1"/>
          </p:cNvSpPr>
          <p:nvPr>
            <p:ph type="subTitle" idx="4294967295"/>
          </p:nvPr>
        </p:nvSpPr>
        <p:spPr>
          <a:xfrm>
            <a:off x="3888063" y="2738458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55%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subTitle" idx="4294967295"/>
          </p:nvPr>
        </p:nvSpPr>
        <p:spPr>
          <a:xfrm>
            <a:off x="6473624" y="1818721"/>
            <a:ext cx="2079826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Lima Sur </a:t>
            </a:r>
            <a:r>
              <a:rPr lang="es-ES" dirty="0" smtClean="0">
                <a:solidFill>
                  <a:schemeClr val="lt1"/>
                </a:solidFill>
              </a:rPr>
              <a:t>: </a:t>
            </a:r>
            <a:r>
              <a:rPr lang="es-ES" dirty="0">
                <a:solidFill>
                  <a:schemeClr val="lt1"/>
                </a:solidFill>
              </a:rPr>
              <a:t>1,307 </a:t>
            </a:r>
            <a:r>
              <a:rPr lang="es-ES" dirty="0" smtClean="0">
                <a:solidFill>
                  <a:schemeClr val="lt1"/>
                </a:solidFill>
              </a:rPr>
              <a:t>fiscales</a:t>
            </a:r>
            <a:endParaRPr lang="es-ES" dirty="0">
              <a:solidFill>
                <a:schemeClr val="lt1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ubTitle" idx="4294967295"/>
          </p:nvPr>
        </p:nvSpPr>
        <p:spPr>
          <a:xfrm>
            <a:off x="6473624" y="1676283"/>
            <a:ext cx="1380300" cy="3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20%</a:t>
            </a:r>
            <a:endParaRPr sz="18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Competencia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ctrTitle" idx="7"/>
          </p:nvPr>
        </p:nvSpPr>
        <p:spPr>
          <a:xfrm>
            <a:off x="2380082" y="3270898"/>
            <a:ext cx="25084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Código Procesal Penal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Despite being red, Mars is a cold place, not hot. It’s full of iron oxide, which gives the planet its reddish cast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Venus has a beautiful name and is the second planet from the Sun. It’s terribly hot, even hotter than Mercury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SPIJ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Mi Denuncia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Yo Denuncio</a:t>
            </a:r>
            <a:endParaRPr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It’s a gas giant, the biggest planet in our Solar System and the fourth-brightest object in the sky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Yes, this is the ringed planet. It’s a gas giant, composed mostly of hydrogen and helium</a:t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5117100" y="3678238"/>
            <a:ext cx="181650" cy="174975"/>
          </a:xfrm>
          <a:custGeom>
            <a:avLst/>
            <a:gdLst/>
            <a:ahLst/>
            <a:cxnLst/>
            <a:rect l="l" t="t" r="r" b="b"/>
            <a:pathLst>
              <a:path w="7266" h="6999" extrusionOk="0">
                <a:moveTo>
                  <a:pt x="5262" y="0"/>
                </a:moveTo>
                <a:cubicBezTo>
                  <a:pt x="4794" y="0"/>
                  <a:pt x="4327" y="178"/>
                  <a:pt x="3969" y="534"/>
                </a:cubicBezTo>
                <a:lnTo>
                  <a:pt x="2851" y="1654"/>
                </a:lnTo>
                <a:cubicBezTo>
                  <a:pt x="2801" y="1703"/>
                  <a:pt x="2801" y="1782"/>
                  <a:pt x="2849" y="1832"/>
                </a:cubicBezTo>
                <a:cubicBezTo>
                  <a:pt x="2874" y="1856"/>
                  <a:pt x="2906" y="1868"/>
                  <a:pt x="2939" y="1868"/>
                </a:cubicBezTo>
                <a:cubicBezTo>
                  <a:pt x="2971" y="1868"/>
                  <a:pt x="3003" y="1856"/>
                  <a:pt x="3027" y="1832"/>
                </a:cubicBezTo>
                <a:lnTo>
                  <a:pt x="4147" y="712"/>
                </a:lnTo>
                <a:cubicBezTo>
                  <a:pt x="4454" y="407"/>
                  <a:pt x="4856" y="255"/>
                  <a:pt x="5257" y="255"/>
                </a:cubicBezTo>
                <a:cubicBezTo>
                  <a:pt x="5660" y="255"/>
                  <a:pt x="6064" y="409"/>
                  <a:pt x="6371" y="716"/>
                </a:cubicBezTo>
                <a:cubicBezTo>
                  <a:pt x="6985" y="1330"/>
                  <a:pt x="6987" y="2325"/>
                  <a:pt x="6376" y="2941"/>
                </a:cubicBezTo>
                <a:lnTo>
                  <a:pt x="4271" y="5047"/>
                </a:lnTo>
                <a:cubicBezTo>
                  <a:pt x="3972" y="5346"/>
                  <a:pt x="3570" y="5508"/>
                  <a:pt x="3157" y="5508"/>
                </a:cubicBezTo>
                <a:cubicBezTo>
                  <a:pt x="3036" y="5508"/>
                  <a:pt x="2914" y="5494"/>
                  <a:pt x="2794" y="5465"/>
                </a:cubicBezTo>
                <a:cubicBezTo>
                  <a:pt x="2262" y="5340"/>
                  <a:pt x="1833" y="4947"/>
                  <a:pt x="1661" y="4429"/>
                </a:cubicBezTo>
                <a:lnTo>
                  <a:pt x="2657" y="3433"/>
                </a:lnTo>
                <a:cubicBezTo>
                  <a:pt x="2798" y="3292"/>
                  <a:pt x="2979" y="3225"/>
                  <a:pt x="3157" y="3225"/>
                </a:cubicBezTo>
                <a:cubicBezTo>
                  <a:pt x="3432" y="3225"/>
                  <a:pt x="3701" y="3383"/>
                  <a:pt x="3817" y="3668"/>
                </a:cubicBezTo>
                <a:cubicBezTo>
                  <a:pt x="3837" y="3716"/>
                  <a:pt x="3883" y="3746"/>
                  <a:pt x="3933" y="3746"/>
                </a:cubicBezTo>
                <a:cubicBezTo>
                  <a:pt x="3948" y="3746"/>
                  <a:pt x="3964" y="3743"/>
                  <a:pt x="3980" y="3737"/>
                </a:cubicBezTo>
                <a:cubicBezTo>
                  <a:pt x="4045" y="3711"/>
                  <a:pt x="4076" y="3637"/>
                  <a:pt x="4049" y="3574"/>
                </a:cubicBezTo>
                <a:cubicBezTo>
                  <a:pt x="3892" y="3188"/>
                  <a:pt x="3528" y="2975"/>
                  <a:pt x="3156" y="2975"/>
                </a:cubicBezTo>
                <a:cubicBezTo>
                  <a:pt x="2915" y="2975"/>
                  <a:pt x="2671" y="3065"/>
                  <a:pt x="2479" y="3256"/>
                </a:cubicBezTo>
                <a:lnTo>
                  <a:pt x="1453" y="4282"/>
                </a:lnTo>
                <a:cubicBezTo>
                  <a:pt x="1434" y="4293"/>
                  <a:pt x="1420" y="4308"/>
                  <a:pt x="1409" y="4326"/>
                </a:cubicBezTo>
                <a:lnTo>
                  <a:pt x="374" y="5362"/>
                </a:lnTo>
                <a:cubicBezTo>
                  <a:pt x="1" y="5737"/>
                  <a:pt x="2" y="6343"/>
                  <a:pt x="376" y="6717"/>
                </a:cubicBezTo>
                <a:cubicBezTo>
                  <a:pt x="564" y="6905"/>
                  <a:pt x="810" y="6999"/>
                  <a:pt x="1056" y="6999"/>
                </a:cubicBezTo>
                <a:cubicBezTo>
                  <a:pt x="1301" y="6999"/>
                  <a:pt x="1545" y="6906"/>
                  <a:pt x="1733" y="6720"/>
                </a:cubicBezTo>
                <a:lnTo>
                  <a:pt x="2397" y="6056"/>
                </a:lnTo>
                <a:cubicBezTo>
                  <a:pt x="2445" y="6008"/>
                  <a:pt x="2445" y="5928"/>
                  <a:pt x="2397" y="5879"/>
                </a:cubicBezTo>
                <a:cubicBezTo>
                  <a:pt x="2372" y="5854"/>
                  <a:pt x="2340" y="5842"/>
                  <a:pt x="2308" y="5842"/>
                </a:cubicBezTo>
                <a:cubicBezTo>
                  <a:pt x="2275" y="5842"/>
                  <a:pt x="2244" y="5854"/>
                  <a:pt x="2219" y="5879"/>
                </a:cubicBezTo>
                <a:lnTo>
                  <a:pt x="1556" y="6542"/>
                </a:lnTo>
                <a:cubicBezTo>
                  <a:pt x="1417" y="6681"/>
                  <a:pt x="1235" y="6750"/>
                  <a:pt x="1054" y="6750"/>
                </a:cubicBezTo>
                <a:cubicBezTo>
                  <a:pt x="872" y="6750"/>
                  <a:pt x="690" y="6681"/>
                  <a:pt x="551" y="6542"/>
                </a:cubicBezTo>
                <a:cubicBezTo>
                  <a:pt x="274" y="6266"/>
                  <a:pt x="274" y="5817"/>
                  <a:pt x="551" y="5539"/>
                </a:cubicBezTo>
                <a:lnTo>
                  <a:pt x="1465" y="4625"/>
                </a:lnTo>
                <a:cubicBezTo>
                  <a:pt x="1697" y="5191"/>
                  <a:pt x="2196" y="5604"/>
                  <a:pt x="2795" y="5724"/>
                </a:cubicBezTo>
                <a:cubicBezTo>
                  <a:pt x="2915" y="5748"/>
                  <a:pt x="3035" y="5759"/>
                  <a:pt x="3155" y="5759"/>
                </a:cubicBezTo>
                <a:cubicBezTo>
                  <a:pt x="3635" y="5759"/>
                  <a:pt x="4101" y="5570"/>
                  <a:pt x="4448" y="5224"/>
                </a:cubicBezTo>
                <a:lnTo>
                  <a:pt x="6554" y="3119"/>
                </a:lnTo>
                <a:cubicBezTo>
                  <a:pt x="7266" y="2406"/>
                  <a:pt x="7266" y="1249"/>
                  <a:pt x="6554" y="536"/>
                </a:cubicBezTo>
                <a:lnTo>
                  <a:pt x="6554" y="534"/>
                </a:lnTo>
                <a:cubicBezTo>
                  <a:pt x="6196" y="178"/>
                  <a:pt x="5729" y="0"/>
                  <a:pt x="52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5705863" y="2300038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3970308" y="911019"/>
            <a:ext cx="222950" cy="168151"/>
          </a:xfrm>
          <a:custGeom>
            <a:avLst/>
            <a:gdLst/>
            <a:ahLst/>
            <a:cxnLst/>
            <a:rect l="l" t="t" r="r" b="b"/>
            <a:pathLst>
              <a:path w="10240" h="7724" extrusionOk="0">
                <a:moveTo>
                  <a:pt x="9122" y="1"/>
                </a:moveTo>
                <a:cubicBezTo>
                  <a:pt x="9099" y="1"/>
                  <a:pt x="9076" y="6"/>
                  <a:pt x="9055" y="16"/>
                </a:cubicBezTo>
                <a:cubicBezTo>
                  <a:pt x="8978" y="52"/>
                  <a:pt x="8944" y="144"/>
                  <a:pt x="8979" y="222"/>
                </a:cubicBezTo>
                <a:cubicBezTo>
                  <a:pt x="9899" y="2164"/>
                  <a:pt x="9484" y="4477"/>
                  <a:pt x="7945" y="5978"/>
                </a:cubicBezTo>
                <a:cubicBezTo>
                  <a:pt x="6983" y="6918"/>
                  <a:pt x="5714" y="7410"/>
                  <a:pt x="4428" y="7410"/>
                </a:cubicBezTo>
                <a:cubicBezTo>
                  <a:pt x="3659" y="7410"/>
                  <a:pt x="2885" y="7234"/>
                  <a:pt x="2167" y="6873"/>
                </a:cubicBezTo>
                <a:cubicBezTo>
                  <a:pt x="1574" y="6572"/>
                  <a:pt x="1047" y="6160"/>
                  <a:pt x="614" y="5656"/>
                </a:cubicBezTo>
                <a:lnTo>
                  <a:pt x="614" y="5656"/>
                </a:lnTo>
                <a:lnTo>
                  <a:pt x="1232" y="5862"/>
                </a:lnTo>
                <a:cubicBezTo>
                  <a:pt x="1247" y="5867"/>
                  <a:pt x="1262" y="5869"/>
                  <a:pt x="1277" y="5869"/>
                </a:cubicBezTo>
                <a:cubicBezTo>
                  <a:pt x="1343" y="5869"/>
                  <a:pt x="1404" y="5827"/>
                  <a:pt x="1426" y="5763"/>
                </a:cubicBezTo>
                <a:cubicBezTo>
                  <a:pt x="1453" y="5682"/>
                  <a:pt x="1411" y="5594"/>
                  <a:pt x="1331" y="5565"/>
                </a:cubicBezTo>
                <a:lnTo>
                  <a:pt x="220" y="5195"/>
                </a:lnTo>
                <a:cubicBezTo>
                  <a:pt x="203" y="5189"/>
                  <a:pt x="186" y="5187"/>
                  <a:pt x="170" y="5187"/>
                </a:cubicBezTo>
                <a:cubicBezTo>
                  <a:pt x="78" y="5187"/>
                  <a:pt x="0" y="5268"/>
                  <a:pt x="15" y="5366"/>
                </a:cubicBezTo>
                <a:lnTo>
                  <a:pt x="200" y="6663"/>
                </a:lnTo>
                <a:cubicBezTo>
                  <a:pt x="211" y="6740"/>
                  <a:pt x="277" y="6798"/>
                  <a:pt x="355" y="6798"/>
                </a:cubicBezTo>
                <a:cubicBezTo>
                  <a:pt x="363" y="6798"/>
                  <a:pt x="369" y="6797"/>
                  <a:pt x="377" y="6795"/>
                </a:cubicBezTo>
                <a:cubicBezTo>
                  <a:pt x="462" y="6783"/>
                  <a:pt x="523" y="6704"/>
                  <a:pt x="509" y="6619"/>
                </a:cubicBezTo>
                <a:lnTo>
                  <a:pt x="407" y="5895"/>
                </a:lnTo>
                <a:lnTo>
                  <a:pt x="407" y="5895"/>
                </a:lnTo>
                <a:cubicBezTo>
                  <a:pt x="861" y="6414"/>
                  <a:pt x="1410" y="6841"/>
                  <a:pt x="2025" y="7153"/>
                </a:cubicBezTo>
                <a:cubicBezTo>
                  <a:pt x="2788" y="7537"/>
                  <a:pt x="3611" y="7724"/>
                  <a:pt x="4428" y="7724"/>
                </a:cubicBezTo>
                <a:cubicBezTo>
                  <a:pt x="5794" y="7724"/>
                  <a:pt x="7142" y="7201"/>
                  <a:pt x="8165" y="6203"/>
                </a:cubicBezTo>
                <a:cubicBezTo>
                  <a:pt x="9798" y="4608"/>
                  <a:pt x="10239" y="2152"/>
                  <a:pt x="9262" y="89"/>
                </a:cubicBezTo>
                <a:lnTo>
                  <a:pt x="9262" y="87"/>
                </a:lnTo>
                <a:cubicBezTo>
                  <a:pt x="9235" y="32"/>
                  <a:pt x="9180" y="1"/>
                  <a:pt x="9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3936713" y="846425"/>
            <a:ext cx="226565" cy="168217"/>
          </a:xfrm>
          <a:custGeom>
            <a:avLst/>
            <a:gdLst/>
            <a:ahLst/>
            <a:cxnLst/>
            <a:rect l="l" t="t" r="r" b="b"/>
            <a:pathLst>
              <a:path w="10406" h="7727" extrusionOk="0">
                <a:moveTo>
                  <a:pt x="5972" y="1"/>
                </a:moveTo>
                <a:cubicBezTo>
                  <a:pt x="4961" y="1"/>
                  <a:pt x="3942" y="287"/>
                  <a:pt x="3043" y="876"/>
                </a:cubicBezTo>
                <a:cubicBezTo>
                  <a:pt x="811" y="2340"/>
                  <a:pt x="1" y="5226"/>
                  <a:pt x="1144" y="7637"/>
                </a:cubicBezTo>
                <a:cubicBezTo>
                  <a:pt x="1171" y="7692"/>
                  <a:pt x="1226" y="7727"/>
                  <a:pt x="1285" y="7727"/>
                </a:cubicBezTo>
                <a:cubicBezTo>
                  <a:pt x="1309" y="7727"/>
                  <a:pt x="1332" y="7721"/>
                  <a:pt x="1352" y="7711"/>
                </a:cubicBezTo>
                <a:cubicBezTo>
                  <a:pt x="1432" y="7674"/>
                  <a:pt x="1464" y="7581"/>
                  <a:pt x="1428" y="7502"/>
                </a:cubicBezTo>
                <a:cubicBezTo>
                  <a:pt x="347" y="5226"/>
                  <a:pt x="1118" y="2500"/>
                  <a:pt x="3232" y="1125"/>
                </a:cubicBezTo>
                <a:cubicBezTo>
                  <a:pt x="4074" y="578"/>
                  <a:pt x="5026" y="313"/>
                  <a:pt x="5971" y="313"/>
                </a:cubicBezTo>
                <a:cubicBezTo>
                  <a:pt x="7396" y="313"/>
                  <a:pt x="8804" y="917"/>
                  <a:pt x="9791" y="2068"/>
                </a:cubicBezTo>
                <a:lnTo>
                  <a:pt x="9175" y="1862"/>
                </a:lnTo>
                <a:cubicBezTo>
                  <a:pt x="9159" y="1856"/>
                  <a:pt x="9142" y="1854"/>
                  <a:pt x="9126" y="1854"/>
                </a:cubicBezTo>
                <a:cubicBezTo>
                  <a:pt x="9060" y="1854"/>
                  <a:pt x="8999" y="1895"/>
                  <a:pt x="8977" y="1961"/>
                </a:cubicBezTo>
                <a:cubicBezTo>
                  <a:pt x="8949" y="2043"/>
                  <a:pt x="8993" y="2131"/>
                  <a:pt x="9075" y="2159"/>
                </a:cubicBezTo>
                <a:lnTo>
                  <a:pt x="10187" y="2529"/>
                </a:lnTo>
                <a:cubicBezTo>
                  <a:pt x="10204" y="2535"/>
                  <a:pt x="10221" y="2537"/>
                  <a:pt x="10237" y="2537"/>
                </a:cubicBezTo>
                <a:cubicBezTo>
                  <a:pt x="10328" y="2537"/>
                  <a:pt x="10405" y="2457"/>
                  <a:pt x="10392" y="2358"/>
                </a:cubicBezTo>
                <a:lnTo>
                  <a:pt x="10206" y="1062"/>
                </a:lnTo>
                <a:cubicBezTo>
                  <a:pt x="10195" y="983"/>
                  <a:pt x="10128" y="927"/>
                  <a:pt x="10052" y="927"/>
                </a:cubicBezTo>
                <a:cubicBezTo>
                  <a:pt x="10044" y="927"/>
                  <a:pt x="10037" y="928"/>
                  <a:pt x="10030" y="929"/>
                </a:cubicBezTo>
                <a:cubicBezTo>
                  <a:pt x="9943" y="941"/>
                  <a:pt x="9884" y="1020"/>
                  <a:pt x="9896" y="1105"/>
                </a:cubicBezTo>
                <a:lnTo>
                  <a:pt x="10000" y="1829"/>
                </a:lnTo>
                <a:cubicBezTo>
                  <a:pt x="8951" y="629"/>
                  <a:pt x="7470" y="1"/>
                  <a:pt x="59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3970961" y="875641"/>
            <a:ext cx="189094" cy="174356"/>
          </a:xfrm>
          <a:custGeom>
            <a:avLst/>
            <a:gdLst/>
            <a:ahLst/>
            <a:cxnLst/>
            <a:rect l="l" t="t" r="r" b="b"/>
            <a:pathLst>
              <a:path w="8685" h="8009" extrusionOk="0">
                <a:moveTo>
                  <a:pt x="3011" y="3067"/>
                </a:moveTo>
                <a:lnTo>
                  <a:pt x="3224" y="3092"/>
                </a:lnTo>
                <a:cubicBezTo>
                  <a:pt x="3237" y="3094"/>
                  <a:pt x="3249" y="3094"/>
                  <a:pt x="3262" y="3094"/>
                </a:cubicBezTo>
                <a:cubicBezTo>
                  <a:pt x="3284" y="3094"/>
                  <a:pt x="3306" y="3092"/>
                  <a:pt x="3328" y="3087"/>
                </a:cubicBezTo>
                <a:lnTo>
                  <a:pt x="3328" y="3087"/>
                </a:lnTo>
                <a:lnTo>
                  <a:pt x="3164" y="3449"/>
                </a:lnTo>
                <a:lnTo>
                  <a:pt x="2897" y="3374"/>
                </a:lnTo>
                <a:lnTo>
                  <a:pt x="3011" y="3067"/>
                </a:lnTo>
                <a:close/>
                <a:moveTo>
                  <a:pt x="4056" y="2991"/>
                </a:moveTo>
                <a:lnTo>
                  <a:pt x="4366" y="3371"/>
                </a:lnTo>
                <a:lnTo>
                  <a:pt x="4329" y="3476"/>
                </a:lnTo>
                <a:cubicBezTo>
                  <a:pt x="4302" y="3558"/>
                  <a:pt x="4347" y="3647"/>
                  <a:pt x="4428" y="3675"/>
                </a:cubicBezTo>
                <a:cubicBezTo>
                  <a:pt x="4445" y="3680"/>
                  <a:pt x="4461" y="3683"/>
                  <a:pt x="4479" y="3683"/>
                </a:cubicBezTo>
                <a:cubicBezTo>
                  <a:pt x="4546" y="3683"/>
                  <a:pt x="4605" y="3640"/>
                  <a:pt x="4627" y="3577"/>
                </a:cubicBezTo>
                <a:lnTo>
                  <a:pt x="4667" y="3458"/>
                </a:lnTo>
                <a:cubicBezTo>
                  <a:pt x="4700" y="3364"/>
                  <a:pt x="4681" y="3260"/>
                  <a:pt x="4616" y="3184"/>
                </a:cubicBezTo>
                <a:lnTo>
                  <a:pt x="4533" y="3081"/>
                </a:lnTo>
                <a:lnTo>
                  <a:pt x="4809" y="3291"/>
                </a:lnTo>
                <a:cubicBezTo>
                  <a:pt x="4836" y="3313"/>
                  <a:pt x="4869" y="3324"/>
                  <a:pt x="4903" y="3324"/>
                </a:cubicBezTo>
                <a:cubicBezTo>
                  <a:pt x="4923" y="3324"/>
                  <a:pt x="4944" y="3320"/>
                  <a:pt x="4963" y="3312"/>
                </a:cubicBezTo>
                <a:lnTo>
                  <a:pt x="5161" y="3228"/>
                </a:lnTo>
                <a:lnTo>
                  <a:pt x="5284" y="3365"/>
                </a:lnTo>
                <a:cubicBezTo>
                  <a:pt x="5313" y="3400"/>
                  <a:pt x="5356" y="3418"/>
                  <a:pt x="5400" y="3418"/>
                </a:cubicBezTo>
                <a:cubicBezTo>
                  <a:pt x="5404" y="3418"/>
                  <a:pt x="5409" y="3418"/>
                  <a:pt x="5413" y="3418"/>
                </a:cubicBezTo>
                <a:lnTo>
                  <a:pt x="5799" y="3386"/>
                </a:lnTo>
                <a:lnTo>
                  <a:pt x="5813" y="3453"/>
                </a:lnTo>
                <a:cubicBezTo>
                  <a:pt x="5826" y="3516"/>
                  <a:pt x="5781" y="3577"/>
                  <a:pt x="5715" y="3582"/>
                </a:cubicBezTo>
                <a:lnTo>
                  <a:pt x="5044" y="3636"/>
                </a:lnTo>
                <a:cubicBezTo>
                  <a:pt x="4895" y="3647"/>
                  <a:pt x="4782" y="3777"/>
                  <a:pt x="4790" y="3927"/>
                </a:cubicBezTo>
                <a:lnTo>
                  <a:pt x="4348" y="3779"/>
                </a:lnTo>
                <a:cubicBezTo>
                  <a:pt x="4336" y="3776"/>
                  <a:pt x="4328" y="3765"/>
                  <a:pt x="4327" y="3753"/>
                </a:cubicBezTo>
                <a:cubicBezTo>
                  <a:pt x="4298" y="3586"/>
                  <a:pt x="4154" y="3464"/>
                  <a:pt x="3985" y="3462"/>
                </a:cubicBezTo>
                <a:lnTo>
                  <a:pt x="3977" y="3462"/>
                </a:lnTo>
                <a:lnTo>
                  <a:pt x="3495" y="3474"/>
                </a:lnTo>
                <a:lnTo>
                  <a:pt x="3637" y="3162"/>
                </a:lnTo>
                <a:cubicBezTo>
                  <a:pt x="3650" y="3134"/>
                  <a:pt x="3674" y="3112"/>
                  <a:pt x="3703" y="3103"/>
                </a:cubicBezTo>
                <a:lnTo>
                  <a:pt x="4056" y="2991"/>
                </a:lnTo>
                <a:close/>
                <a:moveTo>
                  <a:pt x="7700" y="3527"/>
                </a:moveTo>
                <a:cubicBezTo>
                  <a:pt x="7728" y="3527"/>
                  <a:pt x="7755" y="3537"/>
                  <a:pt x="7777" y="3558"/>
                </a:cubicBezTo>
                <a:lnTo>
                  <a:pt x="8093" y="3868"/>
                </a:lnTo>
                <a:cubicBezTo>
                  <a:pt x="8096" y="3963"/>
                  <a:pt x="8096" y="4059"/>
                  <a:pt x="8092" y="4154"/>
                </a:cubicBezTo>
                <a:cubicBezTo>
                  <a:pt x="8047" y="5227"/>
                  <a:pt x="7539" y="6229"/>
                  <a:pt x="6696" y="6896"/>
                </a:cubicBezTo>
                <a:cubicBezTo>
                  <a:pt x="6754" y="6814"/>
                  <a:pt x="6804" y="6727"/>
                  <a:pt x="6843" y="6634"/>
                </a:cubicBezTo>
                <a:lnTo>
                  <a:pt x="7563" y="4970"/>
                </a:lnTo>
                <a:cubicBezTo>
                  <a:pt x="7608" y="4866"/>
                  <a:pt x="7531" y="4751"/>
                  <a:pt x="7420" y="4751"/>
                </a:cubicBezTo>
                <a:cubicBezTo>
                  <a:pt x="7415" y="4751"/>
                  <a:pt x="7411" y="4752"/>
                  <a:pt x="7407" y="4752"/>
                </a:cubicBezTo>
                <a:lnTo>
                  <a:pt x="7337" y="4757"/>
                </a:lnTo>
                <a:lnTo>
                  <a:pt x="7728" y="3981"/>
                </a:lnTo>
                <a:cubicBezTo>
                  <a:pt x="7792" y="3853"/>
                  <a:pt x="7753" y="3695"/>
                  <a:pt x="7634" y="3613"/>
                </a:cubicBezTo>
                <a:lnTo>
                  <a:pt x="7600" y="3589"/>
                </a:lnTo>
                <a:lnTo>
                  <a:pt x="7609" y="3577"/>
                </a:lnTo>
                <a:cubicBezTo>
                  <a:pt x="7629" y="3544"/>
                  <a:pt x="7664" y="3527"/>
                  <a:pt x="7700" y="3527"/>
                </a:cubicBezTo>
                <a:close/>
                <a:moveTo>
                  <a:pt x="4405" y="1"/>
                </a:moveTo>
                <a:cubicBezTo>
                  <a:pt x="3376" y="1"/>
                  <a:pt x="2350" y="395"/>
                  <a:pt x="1571" y="1174"/>
                </a:cubicBezTo>
                <a:cubicBezTo>
                  <a:pt x="104" y="2641"/>
                  <a:pt x="0" y="4988"/>
                  <a:pt x="1333" y="6580"/>
                </a:cubicBezTo>
                <a:cubicBezTo>
                  <a:pt x="1363" y="6616"/>
                  <a:pt x="1407" y="6635"/>
                  <a:pt x="1452" y="6635"/>
                </a:cubicBezTo>
                <a:cubicBezTo>
                  <a:pt x="1488" y="6635"/>
                  <a:pt x="1524" y="6623"/>
                  <a:pt x="1554" y="6598"/>
                </a:cubicBezTo>
                <a:cubicBezTo>
                  <a:pt x="1620" y="6542"/>
                  <a:pt x="1628" y="6444"/>
                  <a:pt x="1572" y="6378"/>
                </a:cubicBezTo>
                <a:cubicBezTo>
                  <a:pt x="668" y="5299"/>
                  <a:pt x="454" y="3799"/>
                  <a:pt x="1023" y="2511"/>
                </a:cubicBezTo>
                <a:cubicBezTo>
                  <a:pt x="1591" y="1224"/>
                  <a:pt x="2843" y="370"/>
                  <a:pt x="4251" y="314"/>
                </a:cubicBezTo>
                <a:cubicBezTo>
                  <a:pt x="4302" y="312"/>
                  <a:pt x="4354" y="311"/>
                  <a:pt x="4405" y="311"/>
                </a:cubicBezTo>
                <a:cubicBezTo>
                  <a:pt x="4563" y="311"/>
                  <a:pt x="4721" y="320"/>
                  <a:pt x="4877" y="341"/>
                </a:cubicBezTo>
                <a:lnTo>
                  <a:pt x="5090" y="602"/>
                </a:lnTo>
                <a:lnTo>
                  <a:pt x="5001" y="809"/>
                </a:lnTo>
                <a:lnTo>
                  <a:pt x="4873" y="579"/>
                </a:lnTo>
                <a:cubicBezTo>
                  <a:pt x="4846" y="529"/>
                  <a:pt x="4794" y="498"/>
                  <a:pt x="4736" y="498"/>
                </a:cubicBezTo>
                <a:lnTo>
                  <a:pt x="4234" y="498"/>
                </a:lnTo>
                <a:cubicBezTo>
                  <a:pt x="4176" y="500"/>
                  <a:pt x="4122" y="532"/>
                  <a:pt x="4095" y="583"/>
                </a:cubicBezTo>
                <a:lnTo>
                  <a:pt x="3742" y="1256"/>
                </a:lnTo>
                <a:cubicBezTo>
                  <a:pt x="3640" y="1451"/>
                  <a:pt x="3769" y="1688"/>
                  <a:pt x="3990" y="1706"/>
                </a:cubicBezTo>
                <a:lnTo>
                  <a:pt x="4270" y="1729"/>
                </a:lnTo>
                <a:cubicBezTo>
                  <a:pt x="4274" y="1729"/>
                  <a:pt x="4278" y="1729"/>
                  <a:pt x="4282" y="1729"/>
                </a:cubicBezTo>
                <a:cubicBezTo>
                  <a:pt x="4334" y="1729"/>
                  <a:pt x="4382" y="1705"/>
                  <a:pt x="4411" y="1663"/>
                </a:cubicBezTo>
                <a:lnTo>
                  <a:pt x="4518" y="1510"/>
                </a:lnTo>
                <a:lnTo>
                  <a:pt x="4574" y="1583"/>
                </a:lnTo>
                <a:lnTo>
                  <a:pt x="4537" y="1852"/>
                </a:lnTo>
                <a:lnTo>
                  <a:pt x="4056" y="1924"/>
                </a:lnTo>
                <a:cubicBezTo>
                  <a:pt x="4031" y="1928"/>
                  <a:pt x="4006" y="1937"/>
                  <a:pt x="3986" y="1952"/>
                </a:cubicBezTo>
                <a:lnTo>
                  <a:pt x="3367" y="2406"/>
                </a:lnTo>
                <a:cubicBezTo>
                  <a:pt x="3337" y="2429"/>
                  <a:pt x="3316" y="2460"/>
                  <a:pt x="3308" y="2496"/>
                </a:cubicBezTo>
                <a:lnTo>
                  <a:pt x="3240" y="2780"/>
                </a:lnTo>
                <a:lnTo>
                  <a:pt x="3030" y="2754"/>
                </a:lnTo>
                <a:cubicBezTo>
                  <a:pt x="3019" y="2753"/>
                  <a:pt x="3007" y="2752"/>
                  <a:pt x="2995" y="2752"/>
                </a:cubicBezTo>
                <a:cubicBezTo>
                  <a:pt x="2875" y="2752"/>
                  <a:pt x="2765" y="2826"/>
                  <a:pt x="2723" y="2941"/>
                </a:cubicBezTo>
                <a:lnTo>
                  <a:pt x="2596" y="3289"/>
                </a:lnTo>
                <a:cubicBezTo>
                  <a:pt x="2536" y="3446"/>
                  <a:pt x="2624" y="3620"/>
                  <a:pt x="2787" y="3667"/>
                </a:cubicBezTo>
                <a:lnTo>
                  <a:pt x="2791" y="3668"/>
                </a:lnTo>
                <a:lnTo>
                  <a:pt x="2787" y="3670"/>
                </a:lnTo>
                <a:cubicBezTo>
                  <a:pt x="2639" y="3736"/>
                  <a:pt x="2540" y="3878"/>
                  <a:pt x="2534" y="4040"/>
                </a:cubicBezTo>
                <a:lnTo>
                  <a:pt x="2531" y="4117"/>
                </a:lnTo>
                <a:lnTo>
                  <a:pt x="2092" y="4619"/>
                </a:lnTo>
                <a:cubicBezTo>
                  <a:pt x="2025" y="4697"/>
                  <a:pt x="1987" y="4795"/>
                  <a:pt x="1987" y="4897"/>
                </a:cubicBezTo>
                <a:lnTo>
                  <a:pt x="1987" y="5480"/>
                </a:lnTo>
                <a:cubicBezTo>
                  <a:pt x="1987" y="5631"/>
                  <a:pt x="2049" y="5774"/>
                  <a:pt x="2157" y="5879"/>
                </a:cubicBezTo>
                <a:lnTo>
                  <a:pt x="2575" y="6283"/>
                </a:lnTo>
                <a:cubicBezTo>
                  <a:pt x="2667" y="6371"/>
                  <a:pt x="2785" y="6425"/>
                  <a:pt x="2912" y="6436"/>
                </a:cubicBezTo>
                <a:lnTo>
                  <a:pt x="4146" y="6542"/>
                </a:lnTo>
                <a:lnTo>
                  <a:pt x="4142" y="6581"/>
                </a:lnTo>
                <a:cubicBezTo>
                  <a:pt x="4123" y="6732"/>
                  <a:pt x="4187" y="6882"/>
                  <a:pt x="4309" y="6973"/>
                </a:cubicBezTo>
                <a:lnTo>
                  <a:pt x="4527" y="7135"/>
                </a:lnTo>
                <a:lnTo>
                  <a:pt x="4512" y="7182"/>
                </a:lnTo>
                <a:cubicBezTo>
                  <a:pt x="4463" y="7343"/>
                  <a:pt x="4514" y="7518"/>
                  <a:pt x="4642" y="7627"/>
                </a:cubicBezTo>
                <a:lnTo>
                  <a:pt x="4705" y="7683"/>
                </a:lnTo>
                <a:cubicBezTo>
                  <a:pt x="4655" y="7688"/>
                  <a:pt x="4604" y="7691"/>
                  <a:pt x="4551" y="7693"/>
                </a:cubicBezTo>
                <a:cubicBezTo>
                  <a:pt x="4501" y="7695"/>
                  <a:pt x="4450" y="7696"/>
                  <a:pt x="4400" y="7696"/>
                </a:cubicBezTo>
                <a:cubicBezTo>
                  <a:pt x="3534" y="7696"/>
                  <a:pt x="2693" y="7392"/>
                  <a:pt x="2027" y="6832"/>
                </a:cubicBezTo>
                <a:cubicBezTo>
                  <a:pt x="1998" y="6807"/>
                  <a:pt x="1962" y="6795"/>
                  <a:pt x="1927" y="6795"/>
                </a:cubicBezTo>
                <a:cubicBezTo>
                  <a:pt x="1882" y="6795"/>
                  <a:pt x="1838" y="6814"/>
                  <a:pt x="1807" y="6851"/>
                </a:cubicBezTo>
                <a:cubicBezTo>
                  <a:pt x="1752" y="6917"/>
                  <a:pt x="1760" y="7016"/>
                  <a:pt x="1826" y="7071"/>
                </a:cubicBezTo>
                <a:cubicBezTo>
                  <a:pt x="2546" y="7677"/>
                  <a:pt x="3455" y="8008"/>
                  <a:pt x="4395" y="8008"/>
                </a:cubicBezTo>
                <a:cubicBezTo>
                  <a:pt x="4397" y="8008"/>
                  <a:pt x="4399" y="8008"/>
                  <a:pt x="4401" y="8008"/>
                </a:cubicBezTo>
                <a:cubicBezTo>
                  <a:pt x="4455" y="8008"/>
                  <a:pt x="4510" y="8008"/>
                  <a:pt x="4565" y="8006"/>
                </a:cubicBezTo>
                <a:cubicBezTo>
                  <a:pt x="6091" y="7944"/>
                  <a:pt x="7450" y="7019"/>
                  <a:pt x="8066" y="5622"/>
                </a:cubicBezTo>
                <a:cubicBezTo>
                  <a:pt x="8684" y="4223"/>
                  <a:pt x="8453" y="2597"/>
                  <a:pt x="7470" y="1427"/>
                </a:cubicBezTo>
                <a:cubicBezTo>
                  <a:pt x="7439" y="1390"/>
                  <a:pt x="7395" y="1372"/>
                  <a:pt x="7350" y="1372"/>
                </a:cubicBezTo>
                <a:cubicBezTo>
                  <a:pt x="7314" y="1372"/>
                  <a:pt x="7278" y="1384"/>
                  <a:pt x="7249" y="1408"/>
                </a:cubicBezTo>
                <a:cubicBezTo>
                  <a:pt x="7183" y="1465"/>
                  <a:pt x="7175" y="1563"/>
                  <a:pt x="7230" y="1629"/>
                </a:cubicBezTo>
                <a:cubicBezTo>
                  <a:pt x="7653" y="2131"/>
                  <a:pt x="7933" y="2735"/>
                  <a:pt x="8042" y="3382"/>
                </a:cubicBezTo>
                <a:lnTo>
                  <a:pt x="7995" y="3336"/>
                </a:lnTo>
                <a:cubicBezTo>
                  <a:pt x="7912" y="3254"/>
                  <a:pt x="7806" y="3215"/>
                  <a:pt x="7700" y="3215"/>
                </a:cubicBezTo>
                <a:cubicBezTo>
                  <a:pt x="7561" y="3215"/>
                  <a:pt x="7424" y="3282"/>
                  <a:pt x="7343" y="3411"/>
                </a:cubicBezTo>
                <a:lnTo>
                  <a:pt x="7316" y="3453"/>
                </a:lnTo>
                <a:cubicBezTo>
                  <a:pt x="7241" y="3453"/>
                  <a:pt x="7168" y="3480"/>
                  <a:pt x="7115" y="3531"/>
                </a:cubicBezTo>
                <a:lnTo>
                  <a:pt x="6909" y="3287"/>
                </a:lnTo>
                <a:cubicBezTo>
                  <a:pt x="6877" y="3248"/>
                  <a:pt x="6831" y="3227"/>
                  <a:pt x="6785" y="3227"/>
                </a:cubicBezTo>
                <a:cubicBezTo>
                  <a:pt x="6749" y="3227"/>
                  <a:pt x="6713" y="3239"/>
                  <a:pt x="6684" y="3264"/>
                </a:cubicBezTo>
                <a:cubicBezTo>
                  <a:pt x="6616" y="3321"/>
                  <a:pt x="6610" y="3423"/>
                  <a:pt x="6669" y="3489"/>
                </a:cubicBezTo>
                <a:lnTo>
                  <a:pt x="6984" y="3862"/>
                </a:lnTo>
                <a:cubicBezTo>
                  <a:pt x="7015" y="3899"/>
                  <a:pt x="7060" y="3918"/>
                  <a:pt x="7104" y="3918"/>
                </a:cubicBezTo>
                <a:cubicBezTo>
                  <a:pt x="7144" y="3918"/>
                  <a:pt x="7183" y="3903"/>
                  <a:pt x="7214" y="3873"/>
                </a:cubicBezTo>
                <a:lnTo>
                  <a:pt x="7315" y="3773"/>
                </a:lnTo>
                <a:lnTo>
                  <a:pt x="7439" y="3859"/>
                </a:lnTo>
                <a:lnTo>
                  <a:pt x="6973" y="4784"/>
                </a:lnTo>
                <a:lnTo>
                  <a:pt x="6948" y="4787"/>
                </a:lnTo>
                <a:cubicBezTo>
                  <a:pt x="6945" y="4787"/>
                  <a:pt x="6942" y="4787"/>
                  <a:pt x="6939" y="4787"/>
                </a:cubicBezTo>
                <a:cubicBezTo>
                  <a:pt x="6907" y="4787"/>
                  <a:pt x="6876" y="4773"/>
                  <a:pt x="6856" y="4747"/>
                </a:cubicBezTo>
                <a:lnTo>
                  <a:pt x="6236" y="3991"/>
                </a:lnTo>
                <a:cubicBezTo>
                  <a:pt x="6204" y="3954"/>
                  <a:pt x="6160" y="3934"/>
                  <a:pt x="6115" y="3934"/>
                </a:cubicBezTo>
                <a:cubicBezTo>
                  <a:pt x="6079" y="3934"/>
                  <a:pt x="6044" y="3946"/>
                  <a:pt x="6015" y="3970"/>
                </a:cubicBezTo>
                <a:cubicBezTo>
                  <a:pt x="5947" y="4025"/>
                  <a:pt x="5938" y="4123"/>
                  <a:pt x="5993" y="4189"/>
                </a:cubicBezTo>
                <a:lnTo>
                  <a:pt x="6614" y="4946"/>
                </a:lnTo>
                <a:cubicBezTo>
                  <a:pt x="6694" y="5045"/>
                  <a:pt x="6814" y="5100"/>
                  <a:pt x="6941" y="5100"/>
                </a:cubicBezTo>
                <a:cubicBezTo>
                  <a:pt x="6951" y="5100"/>
                  <a:pt x="6961" y="5100"/>
                  <a:pt x="6970" y="5099"/>
                </a:cubicBezTo>
                <a:lnTo>
                  <a:pt x="7172" y="5084"/>
                </a:lnTo>
                <a:lnTo>
                  <a:pt x="7172" y="5084"/>
                </a:lnTo>
                <a:lnTo>
                  <a:pt x="6556" y="6510"/>
                </a:lnTo>
                <a:cubicBezTo>
                  <a:pt x="6511" y="6614"/>
                  <a:pt x="6451" y="6711"/>
                  <a:pt x="6380" y="6797"/>
                </a:cubicBezTo>
                <a:lnTo>
                  <a:pt x="5887" y="7385"/>
                </a:lnTo>
                <a:cubicBezTo>
                  <a:pt x="5639" y="7494"/>
                  <a:pt x="5382" y="7575"/>
                  <a:pt x="5117" y="7626"/>
                </a:cubicBezTo>
                <a:lnTo>
                  <a:pt x="4846" y="7390"/>
                </a:lnTo>
                <a:cubicBezTo>
                  <a:pt x="4813" y="7364"/>
                  <a:pt x="4799" y="7318"/>
                  <a:pt x="4813" y="7276"/>
                </a:cubicBezTo>
                <a:lnTo>
                  <a:pt x="4860" y="7123"/>
                </a:lnTo>
                <a:cubicBezTo>
                  <a:pt x="4879" y="7059"/>
                  <a:pt x="4857" y="6991"/>
                  <a:pt x="4803" y="6950"/>
                </a:cubicBezTo>
                <a:lnTo>
                  <a:pt x="4496" y="6721"/>
                </a:lnTo>
                <a:cubicBezTo>
                  <a:pt x="4465" y="6699"/>
                  <a:pt x="4448" y="6659"/>
                  <a:pt x="4453" y="6620"/>
                </a:cubicBezTo>
                <a:lnTo>
                  <a:pt x="4479" y="6421"/>
                </a:lnTo>
                <a:cubicBezTo>
                  <a:pt x="4490" y="6332"/>
                  <a:pt x="4425" y="6253"/>
                  <a:pt x="4336" y="6245"/>
                </a:cubicBezTo>
                <a:lnTo>
                  <a:pt x="2940" y="6125"/>
                </a:lnTo>
                <a:cubicBezTo>
                  <a:pt x="2885" y="6120"/>
                  <a:pt x="2832" y="6095"/>
                  <a:pt x="2793" y="6058"/>
                </a:cubicBezTo>
                <a:lnTo>
                  <a:pt x="2375" y="5654"/>
                </a:lnTo>
                <a:cubicBezTo>
                  <a:pt x="2328" y="5608"/>
                  <a:pt x="2301" y="5545"/>
                  <a:pt x="2301" y="5480"/>
                </a:cubicBezTo>
                <a:lnTo>
                  <a:pt x="2301" y="4899"/>
                </a:lnTo>
                <a:cubicBezTo>
                  <a:pt x="2301" y="4872"/>
                  <a:pt x="2310" y="4846"/>
                  <a:pt x="2328" y="4827"/>
                </a:cubicBezTo>
                <a:lnTo>
                  <a:pt x="2804" y="4282"/>
                </a:lnTo>
                <a:cubicBezTo>
                  <a:pt x="2828" y="4255"/>
                  <a:pt x="2842" y="4222"/>
                  <a:pt x="2843" y="4185"/>
                </a:cubicBezTo>
                <a:lnTo>
                  <a:pt x="2847" y="4053"/>
                </a:lnTo>
                <a:cubicBezTo>
                  <a:pt x="2849" y="4012"/>
                  <a:pt x="2874" y="3974"/>
                  <a:pt x="2912" y="3958"/>
                </a:cubicBezTo>
                <a:lnTo>
                  <a:pt x="3285" y="3794"/>
                </a:lnTo>
                <a:lnTo>
                  <a:pt x="3985" y="3777"/>
                </a:lnTo>
                <a:cubicBezTo>
                  <a:pt x="3986" y="3777"/>
                  <a:pt x="3986" y="3777"/>
                  <a:pt x="3987" y="3777"/>
                </a:cubicBezTo>
                <a:cubicBezTo>
                  <a:pt x="4002" y="3777"/>
                  <a:pt x="4015" y="3789"/>
                  <a:pt x="4017" y="3804"/>
                </a:cubicBezTo>
                <a:cubicBezTo>
                  <a:pt x="4037" y="3932"/>
                  <a:pt x="4127" y="4037"/>
                  <a:pt x="4249" y="4078"/>
                </a:cubicBezTo>
                <a:lnTo>
                  <a:pt x="4749" y="4244"/>
                </a:lnTo>
                <a:cubicBezTo>
                  <a:pt x="4779" y="4254"/>
                  <a:pt x="4808" y="4259"/>
                  <a:pt x="4837" y="4259"/>
                </a:cubicBezTo>
                <a:cubicBezTo>
                  <a:pt x="4998" y="4259"/>
                  <a:pt x="5134" y="4117"/>
                  <a:pt x="5111" y="3946"/>
                </a:cubicBezTo>
                <a:lnTo>
                  <a:pt x="5740" y="3894"/>
                </a:lnTo>
                <a:cubicBezTo>
                  <a:pt x="5992" y="3874"/>
                  <a:pt x="6170" y="3639"/>
                  <a:pt x="6121" y="3391"/>
                </a:cubicBezTo>
                <a:lnTo>
                  <a:pt x="6102" y="3304"/>
                </a:lnTo>
                <a:cubicBezTo>
                  <a:pt x="6076" y="3167"/>
                  <a:pt x="5958" y="3071"/>
                  <a:pt x="5822" y="3071"/>
                </a:cubicBezTo>
                <a:cubicBezTo>
                  <a:pt x="5813" y="3071"/>
                  <a:pt x="5804" y="3071"/>
                  <a:pt x="5795" y="3072"/>
                </a:cubicBezTo>
                <a:lnTo>
                  <a:pt x="5466" y="3099"/>
                </a:lnTo>
                <a:lnTo>
                  <a:pt x="5416" y="3044"/>
                </a:lnTo>
                <a:lnTo>
                  <a:pt x="5851" y="2609"/>
                </a:lnTo>
                <a:cubicBezTo>
                  <a:pt x="5908" y="2547"/>
                  <a:pt x="5907" y="2450"/>
                  <a:pt x="5846" y="2391"/>
                </a:cubicBezTo>
                <a:cubicBezTo>
                  <a:pt x="5816" y="2360"/>
                  <a:pt x="5776" y="2344"/>
                  <a:pt x="5736" y="2344"/>
                </a:cubicBezTo>
                <a:cubicBezTo>
                  <a:pt x="5697" y="2344"/>
                  <a:pt x="5659" y="2359"/>
                  <a:pt x="5628" y="2387"/>
                </a:cubicBezTo>
                <a:lnTo>
                  <a:pt x="5103" y="2913"/>
                </a:lnTo>
                <a:lnTo>
                  <a:pt x="4927" y="2987"/>
                </a:lnTo>
                <a:lnTo>
                  <a:pt x="4434" y="2612"/>
                </a:lnTo>
                <a:cubicBezTo>
                  <a:pt x="4407" y="2591"/>
                  <a:pt x="4374" y="2580"/>
                  <a:pt x="4340" y="2580"/>
                </a:cubicBezTo>
                <a:cubicBezTo>
                  <a:pt x="4324" y="2580"/>
                  <a:pt x="4307" y="2582"/>
                  <a:pt x="4292" y="2587"/>
                </a:cubicBezTo>
                <a:lnTo>
                  <a:pt x="3608" y="2805"/>
                </a:lnTo>
                <a:cubicBezTo>
                  <a:pt x="3589" y="2812"/>
                  <a:pt x="3569" y="2820"/>
                  <a:pt x="3551" y="2828"/>
                </a:cubicBezTo>
                <a:lnTo>
                  <a:pt x="3600" y="2624"/>
                </a:lnTo>
                <a:lnTo>
                  <a:pt x="4141" y="2228"/>
                </a:lnTo>
                <a:lnTo>
                  <a:pt x="4700" y="2145"/>
                </a:lnTo>
                <a:cubicBezTo>
                  <a:pt x="4768" y="2135"/>
                  <a:pt x="4822" y="2081"/>
                  <a:pt x="4831" y="2013"/>
                </a:cubicBezTo>
                <a:lnTo>
                  <a:pt x="4895" y="1562"/>
                </a:lnTo>
                <a:cubicBezTo>
                  <a:pt x="4901" y="1519"/>
                  <a:pt x="4889" y="1475"/>
                  <a:pt x="4864" y="1442"/>
                </a:cubicBezTo>
                <a:lnTo>
                  <a:pt x="4634" y="1152"/>
                </a:lnTo>
                <a:cubicBezTo>
                  <a:pt x="4602" y="1113"/>
                  <a:pt x="4557" y="1093"/>
                  <a:pt x="4511" y="1093"/>
                </a:cubicBezTo>
                <a:cubicBezTo>
                  <a:pt x="4462" y="1093"/>
                  <a:pt x="4414" y="1115"/>
                  <a:pt x="4383" y="1159"/>
                </a:cubicBezTo>
                <a:lnTo>
                  <a:pt x="4207" y="1410"/>
                </a:lnTo>
                <a:lnTo>
                  <a:pt x="4024" y="1395"/>
                </a:lnTo>
                <a:lnTo>
                  <a:pt x="4329" y="813"/>
                </a:lnTo>
                <a:lnTo>
                  <a:pt x="4644" y="813"/>
                </a:lnTo>
                <a:lnTo>
                  <a:pt x="4883" y="1243"/>
                </a:lnTo>
                <a:cubicBezTo>
                  <a:pt x="4913" y="1296"/>
                  <a:pt x="4966" y="1323"/>
                  <a:pt x="5019" y="1323"/>
                </a:cubicBezTo>
                <a:cubicBezTo>
                  <a:pt x="5078" y="1323"/>
                  <a:pt x="5136" y="1291"/>
                  <a:pt x="5164" y="1228"/>
                </a:cubicBezTo>
                <a:lnTo>
                  <a:pt x="5383" y="712"/>
                </a:lnTo>
                <a:cubicBezTo>
                  <a:pt x="5422" y="622"/>
                  <a:pt x="5412" y="517"/>
                  <a:pt x="5356" y="436"/>
                </a:cubicBezTo>
                <a:lnTo>
                  <a:pt x="5356" y="436"/>
                </a:lnTo>
                <a:cubicBezTo>
                  <a:pt x="5879" y="575"/>
                  <a:pt x="6363" y="828"/>
                  <a:pt x="6777" y="1177"/>
                </a:cubicBezTo>
                <a:cubicBezTo>
                  <a:pt x="6806" y="1201"/>
                  <a:pt x="6842" y="1213"/>
                  <a:pt x="6877" y="1213"/>
                </a:cubicBezTo>
                <a:cubicBezTo>
                  <a:pt x="6921" y="1213"/>
                  <a:pt x="6965" y="1194"/>
                  <a:pt x="6996" y="1158"/>
                </a:cubicBezTo>
                <a:cubicBezTo>
                  <a:pt x="7053" y="1092"/>
                  <a:pt x="7045" y="992"/>
                  <a:pt x="6979" y="937"/>
                </a:cubicBezTo>
                <a:cubicBezTo>
                  <a:pt x="6231" y="310"/>
                  <a:pt x="5317" y="1"/>
                  <a:pt x="4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157217" y="2409855"/>
            <a:ext cx="2570020" cy="8603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380082" y="3877977"/>
            <a:ext cx="2547943" cy="8910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62540" y="2490233"/>
            <a:ext cx="2544685" cy="84104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343473" y="1032403"/>
            <a:ext cx="2548179" cy="791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Así</a:t>
            </a:r>
            <a:endParaRPr dirty="0"/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smtClean="0"/>
              <a:t>Como se puede ver la competencia no es directa, se trata más bien de aplicaciones orientadas al usuario final y no al fiscal.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35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Nosotros</a:t>
            </a:r>
            <a:endParaRPr dirty="0"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smtClean="0"/>
              <a:t>Proponemos un servicio para una necesidad claramente desatendida que aún no ha sido cubierta por el Estado.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Plan de Marketing y Ventas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/>
          <p:nvPr/>
        </p:nvSpPr>
        <p:spPr>
          <a:xfrm>
            <a:off x="-172314" y="1168400"/>
            <a:ext cx="9576663" cy="32003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2330449" y="1543049"/>
            <a:ext cx="3987801" cy="25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/>
          <p:nvPr/>
        </p:nvSpPr>
        <p:spPr>
          <a:xfrm>
            <a:off x="2478299" y="1657675"/>
            <a:ext cx="3713885" cy="223304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2"/>
          <p:cNvSpPr txBox="1">
            <a:spLocks noGrp="1"/>
          </p:cNvSpPr>
          <p:nvPr>
            <p:ph type="ctrTitle" idx="8"/>
          </p:nvPr>
        </p:nvSpPr>
        <p:spPr>
          <a:xfrm>
            <a:off x="723600" y="470625"/>
            <a:ext cx="1919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Nuestro Servicio</a:t>
            </a:r>
            <a:endParaRPr dirty="0"/>
          </a:p>
        </p:txBody>
      </p:sp>
      <p:sp>
        <p:nvSpPr>
          <p:cNvPr id="406" name="Google Shape;406;p42"/>
          <p:cNvSpPr txBox="1">
            <a:spLocks noGrp="1"/>
          </p:cNvSpPr>
          <p:nvPr>
            <p:ph type="ctrTitle"/>
          </p:nvPr>
        </p:nvSpPr>
        <p:spPr>
          <a:xfrm>
            <a:off x="2712195" y="2494385"/>
            <a:ext cx="3246092" cy="78972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 smtClean="0">
                <a:solidFill>
                  <a:schemeClr val="lt1"/>
                </a:solidFill>
              </a:rPr>
              <a:t>Roma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10" name="Google Shape;410;p42"/>
          <p:cNvSpPr txBox="1">
            <a:spLocks noGrp="1"/>
          </p:cNvSpPr>
          <p:nvPr>
            <p:ph type="subTitle" idx="1"/>
          </p:nvPr>
        </p:nvSpPr>
        <p:spPr>
          <a:xfrm>
            <a:off x="2712195" y="3209942"/>
            <a:ext cx="3246092" cy="50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PE" sz="1100" dirty="0" smtClean="0">
                <a:solidFill>
                  <a:schemeClr val="bg1"/>
                </a:solidFill>
              </a:rPr>
              <a:t>App para administración de casos </a:t>
            </a:r>
            <a:r>
              <a:rPr lang="es-PE" sz="1100" dirty="0">
                <a:solidFill>
                  <a:schemeClr val="bg1"/>
                </a:solidFill>
              </a:rPr>
              <a:t>p</a:t>
            </a:r>
            <a:r>
              <a:rPr lang="es-PE" sz="1100" dirty="0" smtClean="0">
                <a:solidFill>
                  <a:schemeClr val="bg1"/>
                </a:solidFill>
              </a:rPr>
              <a:t>enales</a:t>
            </a:r>
            <a:endParaRPr sz="1100" dirty="0">
              <a:solidFill>
                <a:schemeClr val="bg1"/>
              </a:solidFill>
            </a:endParaRPr>
          </a:p>
        </p:txBody>
      </p:sp>
      <p:pic>
        <p:nvPicPr>
          <p:cNvPr id="53" name="Imagen 52"/>
          <p:cNvPicPr/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156" t="4650" r="87438" b="87274"/>
          <a:stretch/>
        </p:blipFill>
        <p:spPr bwMode="auto">
          <a:xfrm>
            <a:off x="4060579" y="2042371"/>
            <a:ext cx="527539" cy="639898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3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956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Análisis de Punto de Equilibrio</a:t>
            </a:r>
            <a:endParaRPr dirty="0"/>
          </a:p>
        </p:txBody>
      </p:sp>
      <p:sp>
        <p:nvSpPr>
          <p:cNvPr id="442" name="Google Shape;442;p43"/>
          <p:cNvSpPr txBox="1"/>
          <p:nvPr/>
        </p:nvSpPr>
        <p:spPr>
          <a:xfrm>
            <a:off x="1574800" y="3730866"/>
            <a:ext cx="2106194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Gran Pérdida</a:t>
            </a:r>
            <a:r>
              <a:rPr lang="es" sz="1200" dirty="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s" sz="12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Primer mes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5 usuarios - </a:t>
            </a: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Ingreso: S/ 497,48 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1982832" y="2981312"/>
            <a:ext cx="2371845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Pérdida</a:t>
            </a:r>
            <a:r>
              <a:rPr lang="es" dirty="0">
                <a:latin typeface="DM Sans Medium"/>
                <a:ea typeface="DM Sans Medium"/>
                <a:cs typeface="DM Sans Medium"/>
                <a:sym typeface="DM Sans Medium"/>
              </a:rPr>
              <a:t/>
            </a:r>
            <a:br>
              <a:rPr lang="es" dirty="0"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Quinto Mes</a:t>
            </a:r>
          </a:p>
          <a:p>
            <a:pPr lvl="0" algn="r"/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80 </a:t>
            </a: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usuarios</a:t>
            </a:r>
            <a:r>
              <a:rPr lang="es" sz="1000" dirty="0">
                <a:latin typeface="Open Sans Light"/>
                <a:ea typeface="Open Sans Light"/>
                <a:cs typeface="Open Sans Light"/>
                <a:sym typeface="Open Sans Light"/>
              </a:rPr>
              <a:t> - </a:t>
            </a:r>
            <a:r>
              <a:rPr lang="es-ES" sz="1000" dirty="0">
                <a:latin typeface="Open Sans Light"/>
                <a:ea typeface="Open Sans Light"/>
                <a:cs typeface="Open Sans Light"/>
                <a:sym typeface="Open Sans Light"/>
              </a:rPr>
              <a:t>Ingreso: </a:t>
            </a:r>
            <a:r>
              <a:rPr lang="es-ES" sz="10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es-ES" sz="1000" dirty="0">
                <a:latin typeface="Open Sans Light"/>
                <a:ea typeface="Open Sans Light"/>
                <a:cs typeface="Open Sans Light"/>
              </a:rPr>
              <a:t>S/ </a:t>
            </a:r>
            <a:r>
              <a:rPr lang="es-ES" sz="1000" dirty="0" smtClean="0">
                <a:latin typeface="Open Sans Light"/>
                <a:ea typeface="Open Sans Light"/>
                <a:cs typeface="Open Sans Light"/>
              </a:rPr>
              <a:t>7.959,60</a:t>
            </a:r>
            <a:endParaRPr lang="es" sz="10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2952750" y="1501246"/>
            <a:ext cx="2734754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Ganancia</a:t>
            </a:r>
            <a:endParaRPr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Décimo Mes</a:t>
            </a:r>
          </a:p>
          <a:p>
            <a:pPr algn="r"/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180 usuarios - </a:t>
            </a:r>
            <a:r>
              <a:rPr lang="es-ES" sz="1000" dirty="0">
                <a:latin typeface="Open Sans Light"/>
                <a:ea typeface="Open Sans Light"/>
                <a:cs typeface="Open Sans Light"/>
                <a:sym typeface="Open Sans Light"/>
              </a:rPr>
              <a:t>Ingreso:  S</a:t>
            </a:r>
            <a:r>
              <a:rPr lang="es-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/ 17.909,10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2635250" y="2233802"/>
            <a:ext cx="2399836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DM Serif Display"/>
                <a:ea typeface="DM Serif Display"/>
                <a:cs typeface="DM Serif Display"/>
                <a:sym typeface="DM Serif Display"/>
              </a:rPr>
              <a:t>Punto de Equilibrio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Octavo Mes</a:t>
            </a:r>
          </a:p>
          <a:p>
            <a:pPr algn="r"/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140 usuarios - </a:t>
            </a:r>
            <a:r>
              <a:rPr lang="es-ES" sz="1000" dirty="0">
                <a:latin typeface="Open Sans Light"/>
                <a:ea typeface="Open Sans Light"/>
                <a:cs typeface="Open Sans Light"/>
                <a:sym typeface="Open Sans Light"/>
              </a:rPr>
              <a:t>Ingreso:  S</a:t>
            </a:r>
            <a:r>
              <a:rPr lang="es-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/ 13.929,30 </a:t>
            </a:r>
            <a:endParaRPr lang="es-ES" sz="10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algn="r"/>
            <a:endParaRPr lang="es-ES" sz="10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3403300" y="769268"/>
            <a:ext cx="2954597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DM Serif Display"/>
                <a:ea typeface="DM Serif Display"/>
                <a:cs typeface="DM Serif Display"/>
                <a:sym typeface="DM Serif Display"/>
              </a:rPr>
              <a:t>High Profit</a:t>
            </a:r>
            <a:r>
              <a:rPr lang="es" sz="1200" dirty="0">
                <a:latin typeface="DM Serif Display"/>
                <a:ea typeface="DM Serif Display"/>
                <a:cs typeface="DM Serif Display"/>
                <a:sym typeface="DM Serif Display"/>
              </a:rPr>
              <a:t/>
            </a:r>
            <a:br>
              <a:rPr lang="es" sz="1200" dirty="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Décimo Quinto Mes</a:t>
            </a:r>
          </a:p>
          <a:p>
            <a:pPr algn="r"/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280 usuarios - </a:t>
            </a:r>
            <a:r>
              <a:rPr lang="es-ES" sz="1000" dirty="0">
                <a:latin typeface="Open Sans Light"/>
                <a:ea typeface="Open Sans Light"/>
                <a:cs typeface="Open Sans Light"/>
                <a:sym typeface="Open Sans Light"/>
              </a:rPr>
              <a:t>Ingreso:  S</a:t>
            </a:r>
            <a:r>
              <a:rPr lang="es-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/ 27.858,60 </a:t>
            </a:r>
            <a:endParaRPr lang="es-ES"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47" name="Google Shape;447;p43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3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3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3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3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441;p43"/>
          <p:cNvSpPr txBox="1">
            <a:spLocks/>
          </p:cNvSpPr>
          <p:nvPr/>
        </p:nvSpPr>
        <p:spPr>
          <a:xfrm>
            <a:off x="146344" y="4480420"/>
            <a:ext cx="1492550" cy="534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s-ES" sz="1200" dirty="0" smtClean="0"/>
              <a:t>* Precio: S/. 99,50</a:t>
            </a:r>
            <a:endParaRPr lang="es-E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/>
          </a:blip>
          <a:srcRect l="25445" t="44593" b="27218"/>
          <a:stretch/>
        </p:blipFill>
        <p:spPr>
          <a:xfrm flipH="1">
            <a:off x="2375" y="1180250"/>
            <a:ext cx="9139252" cy="19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/>
        </p:nvSpPr>
        <p:spPr>
          <a:xfrm>
            <a:off x="180937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Free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S/ 0,00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6347025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Premium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S/199.50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4078196" y="2564975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S/ 99,50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152632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fiscal tiene acceso a toda la plataforma por 30 días de forma gratuita.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3795145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fiscal administra su información y puede solicitar funciones nuevas para el sistema. Además cuenta con soporte 24/7.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6063974" y="3604588"/>
            <a:ext cx="1553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El fiscal administra su información, puede solicitar funciones nuevas, cuenta con soporte 24/7 y tiene acceso para el y 4 asistentes.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3" name="Google Shape;463;p4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735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Nuestros Planes</a:t>
            </a:r>
            <a:endParaRPr dirty="0"/>
          </a:p>
        </p:txBody>
      </p:sp>
      <p:grpSp>
        <p:nvGrpSpPr>
          <p:cNvPr id="464" name="Google Shape;464;p44"/>
          <p:cNvGrpSpPr/>
          <p:nvPr/>
        </p:nvGrpSpPr>
        <p:grpSpPr>
          <a:xfrm>
            <a:off x="6694396" y="3257292"/>
            <a:ext cx="292865" cy="305830"/>
            <a:chOff x="777325" y="4362850"/>
            <a:chExt cx="188350" cy="196675"/>
          </a:xfrm>
        </p:grpSpPr>
        <p:sp>
          <p:nvSpPr>
            <p:cNvPr id="465" name="Google Shape;465;p44"/>
            <p:cNvSpPr/>
            <p:nvPr/>
          </p:nvSpPr>
          <p:spPr>
            <a:xfrm>
              <a:off x="777325" y="4362850"/>
              <a:ext cx="188350" cy="196675"/>
            </a:xfrm>
            <a:custGeom>
              <a:avLst/>
              <a:gdLst/>
              <a:ahLst/>
              <a:cxnLst/>
              <a:rect l="l" t="t" r="r" b="b"/>
              <a:pathLst>
                <a:path w="7534" h="7867" extrusionOk="0">
                  <a:moveTo>
                    <a:pt x="5826" y="233"/>
                  </a:moveTo>
                  <a:lnTo>
                    <a:pt x="4167" y="2551"/>
                  </a:lnTo>
                  <a:lnTo>
                    <a:pt x="3931" y="2221"/>
                  </a:lnTo>
                  <a:lnTo>
                    <a:pt x="5354" y="233"/>
                  </a:lnTo>
                  <a:close/>
                  <a:moveTo>
                    <a:pt x="6109" y="231"/>
                  </a:moveTo>
                  <a:lnTo>
                    <a:pt x="6578" y="233"/>
                  </a:lnTo>
                  <a:lnTo>
                    <a:pt x="4542" y="3076"/>
                  </a:lnTo>
                  <a:lnTo>
                    <a:pt x="4309" y="2748"/>
                  </a:lnTo>
                  <a:lnTo>
                    <a:pt x="6109" y="231"/>
                  </a:lnTo>
                  <a:close/>
                  <a:moveTo>
                    <a:pt x="1509" y="233"/>
                  </a:moveTo>
                  <a:lnTo>
                    <a:pt x="3552" y="3086"/>
                  </a:lnTo>
                  <a:cubicBezTo>
                    <a:pt x="3512" y="3108"/>
                    <a:pt x="3476" y="3135"/>
                    <a:pt x="3444" y="3167"/>
                  </a:cubicBezTo>
                  <a:cubicBezTo>
                    <a:pt x="3394" y="3216"/>
                    <a:pt x="3328" y="3242"/>
                    <a:pt x="3259" y="3242"/>
                  </a:cubicBezTo>
                  <a:cubicBezTo>
                    <a:pt x="3235" y="3242"/>
                    <a:pt x="3211" y="3238"/>
                    <a:pt x="3187" y="3232"/>
                  </a:cubicBezTo>
                  <a:lnTo>
                    <a:pt x="1041" y="233"/>
                  </a:lnTo>
                  <a:close/>
                  <a:moveTo>
                    <a:pt x="1792" y="231"/>
                  </a:moveTo>
                  <a:lnTo>
                    <a:pt x="2224" y="233"/>
                  </a:lnTo>
                  <a:lnTo>
                    <a:pt x="4374" y="3236"/>
                  </a:lnTo>
                  <a:cubicBezTo>
                    <a:pt x="4355" y="3240"/>
                    <a:pt x="4337" y="3242"/>
                    <a:pt x="4318" y="3242"/>
                  </a:cubicBezTo>
                  <a:cubicBezTo>
                    <a:pt x="4250" y="3242"/>
                    <a:pt x="4184" y="3216"/>
                    <a:pt x="4134" y="3167"/>
                  </a:cubicBezTo>
                  <a:cubicBezTo>
                    <a:pt x="4043" y="3076"/>
                    <a:pt x="3919" y="3024"/>
                    <a:pt x="3791" y="3024"/>
                  </a:cubicBezTo>
                  <a:lnTo>
                    <a:pt x="1792" y="231"/>
                  </a:lnTo>
                  <a:close/>
                  <a:moveTo>
                    <a:pt x="758" y="233"/>
                  </a:moveTo>
                  <a:lnTo>
                    <a:pt x="2885" y="3206"/>
                  </a:lnTo>
                  <a:cubicBezTo>
                    <a:pt x="2765" y="3233"/>
                    <a:pt x="2660" y="3304"/>
                    <a:pt x="2592" y="3405"/>
                  </a:cubicBezTo>
                  <a:lnTo>
                    <a:pt x="321" y="233"/>
                  </a:lnTo>
                  <a:close/>
                  <a:moveTo>
                    <a:pt x="7257" y="231"/>
                  </a:moveTo>
                  <a:lnTo>
                    <a:pt x="4988" y="3405"/>
                  </a:lnTo>
                  <a:cubicBezTo>
                    <a:pt x="4925" y="3314"/>
                    <a:pt x="4832" y="3247"/>
                    <a:pt x="4727" y="3214"/>
                  </a:cubicBezTo>
                  <a:lnTo>
                    <a:pt x="6860" y="231"/>
                  </a:lnTo>
                  <a:close/>
                  <a:moveTo>
                    <a:pt x="3789" y="3256"/>
                  </a:moveTo>
                  <a:cubicBezTo>
                    <a:pt x="3855" y="3256"/>
                    <a:pt x="3922" y="3281"/>
                    <a:pt x="3973" y="3331"/>
                  </a:cubicBezTo>
                  <a:cubicBezTo>
                    <a:pt x="4066" y="3424"/>
                    <a:pt x="4191" y="3473"/>
                    <a:pt x="4319" y="3473"/>
                  </a:cubicBezTo>
                  <a:cubicBezTo>
                    <a:pt x="4377" y="3473"/>
                    <a:pt x="4435" y="3463"/>
                    <a:pt x="4491" y="3442"/>
                  </a:cubicBezTo>
                  <a:cubicBezTo>
                    <a:pt x="4522" y="3430"/>
                    <a:pt x="4553" y="3424"/>
                    <a:pt x="4584" y="3424"/>
                  </a:cubicBezTo>
                  <a:cubicBezTo>
                    <a:pt x="4688" y="3424"/>
                    <a:pt x="4786" y="3487"/>
                    <a:pt x="4826" y="3590"/>
                  </a:cubicBezTo>
                  <a:cubicBezTo>
                    <a:pt x="4829" y="3599"/>
                    <a:pt x="4833" y="3607"/>
                    <a:pt x="4837" y="3617"/>
                  </a:cubicBezTo>
                  <a:cubicBezTo>
                    <a:pt x="4894" y="3751"/>
                    <a:pt x="4987" y="3802"/>
                    <a:pt x="4987" y="3802"/>
                  </a:cubicBezTo>
                  <a:cubicBezTo>
                    <a:pt x="5065" y="3862"/>
                    <a:pt x="5157" y="3895"/>
                    <a:pt x="5256" y="3901"/>
                  </a:cubicBezTo>
                  <a:cubicBezTo>
                    <a:pt x="5397" y="3909"/>
                    <a:pt x="5507" y="4031"/>
                    <a:pt x="5501" y="4174"/>
                  </a:cubicBezTo>
                  <a:cubicBezTo>
                    <a:pt x="5491" y="4365"/>
                    <a:pt x="5595" y="4546"/>
                    <a:pt x="5766" y="4633"/>
                  </a:cubicBezTo>
                  <a:cubicBezTo>
                    <a:pt x="5892" y="4699"/>
                    <a:pt x="5942" y="4854"/>
                    <a:pt x="5879" y="4982"/>
                  </a:cubicBezTo>
                  <a:cubicBezTo>
                    <a:pt x="5791" y="5153"/>
                    <a:pt x="5814" y="5360"/>
                    <a:pt x="5934" y="5509"/>
                  </a:cubicBezTo>
                  <a:cubicBezTo>
                    <a:pt x="6023" y="5621"/>
                    <a:pt x="6006" y="5783"/>
                    <a:pt x="5895" y="5873"/>
                  </a:cubicBezTo>
                  <a:cubicBezTo>
                    <a:pt x="5747" y="5995"/>
                    <a:pt x="5682" y="6192"/>
                    <a:pt x="5732" y="6378"/>
                  </a:cubicBezTo>
                  <a:cubicBezTo>
                    <a:pt x="5767" y="6516"/>
                    <a:pt x="5686" y="6658"/>
                    <a:pt x="5549" y="6695"/>
                  </a:cubicBezTo>
                  <a:cubicBezTo>
                    <a:pt x="5363" y="6745"/>
                    <a:pt x="5225" y="6900"/>
                    <a:pt x="5194" y="7090"/>
                  </a:cubicBezTo>
                  <a:cubicBezTo>
                    <a:pt x="5172" y="7217"/>
                    <a:pt x="5062" y="7307"/>
                    <a:pt x="4937" y="7307"/>
                  </a:cubicBezTo>
                  <a:cubicBezTo>
                    <a:pt x="4924" y="7307"/>
                    <a:pt x="4911" y="7306"/>
                    <a:pt x="4898" y="7304"/>
                  </a:cubicBezTo>
                  <a:cubicBezTo>
                    <a:pt x="4873" y="7300"/>
                    <a:pt x="4847" y="7298"/>
                    <a:pt x="4822" y="7298"/>
                  </a:cubicBezTo>
                  <a:cubicBezTo>
                    <a:pt x="4659" y="7298"/>
                    <a:pt x="4504" y="7380"/>
                    <a:pt x="4413" y="7519"/>
                  </a:cubicBezTo>
                  <a:cubicBezTo>
                    <a:pt x="4362" y="7595"/>
                    <a:pt x="4279" y="7637"/>
                    <a:pt x="4194" y="7637"/>
                  </a:cubicBezTo>
                  <a:cubicBezTo>
                    <a:pt x="4146" y="7637"/>
                    <a:pt x="4098" y="7624"/>
                    <a:pt x="4055" y="7596"/>
                  </a:cubicBezTo>
                  <a:cubicBezTo>
                    <a:pt x="3974" y="7543"/>
                    <a:pt x="3882" y="7517"/>
                    <a:pt x="3790" y="7517"/>
                  </a:cubicBezTo>
                  <a:cubicBezTo>
                    <a:pt x="3698" y="7517"/>
                    <a:pt x="3605" y="7543"/>
                    <a:pt x="3525" y="7596"/>
                  </a:cubicBezTo>
                  <a:cubicBezTo>
                    <a:pt x="3481" y="7624"/>
                    <a:pt x="3433" y="7637"/>
                    <a:pt x="3385" y="7637"/>
                  </a:cubicBezTo>
                  <a:cubicBezTo>
                    <a:pt x="3300" y="7637"/>
                    <a:pt x="3217" y="7595"/>
                    <a:pt x="3167" y="7519"/>
                  </a:cubicBezTo>
                  <a:cubicBezTo>
                    <a:pt x="3074" y="7380"/>
                    <a:pt x="2919" y="7298"/>
                    <a:pt x="2756" y="7298"/>
                  </a:cubicBezTo>
                  <a:cubicBezTo>
                    <a:pt x="2731" y="7298"/>
                    <a:pt x="2706" y="7300"/>
                    <a:pt x="2681" y="7304"/>
                  </a:cubicBezTo>
                  <a:cubicBezTo>
                    <a:pt x="2667" y="7306"/>
                    <a:pt x="2654" y="7307"/>
                    <a:pt x="2642" y="7307"/>
                  </a:cubicBezTo>
                  <a:cubicBezTo>
                    <a:pt x="2517" y="7307"/>
                    <a:pt x="2406" y="7215"/>
                    <a:pt x="2386" y="7088"/>
                  </a:cubicBezTo>
                  <a:cubicBezTo>
                    <a:pt x="2353" y="6899"/>
                    <a:pt x="2215" y="6745"/>
                    <a:pt x="2030" y="6694"/>
                  </a:cubicBezTo>
                  <a:cubicBezTo>
                    <a:pt x="1893" y="6656"/>
                    <a:pt x="1812" y="6515"/>
                    <a:pt x="1847" y="6378"/>
                  </a:cubicBezTo>
                  <a:cubicBezTo>
                    <a:pt x="1896" y="6192"/>
                    <a:pt x="1831" y="5995"/>
                    <a:pt x="1683" y="5873"/>
                  </a:cubicBezTo>
                  <a:cubicBezTo>
                    <a:pt x="1573" y="5783"/>
                    <a:pt x="1555" y="5621"/>
                    <a:pt x="1645" y="5509"/>
                  </a:cubicBezTo>
                  <a:cubicBezTo>
                    <a:pt x="1765" y="5360"/>
                    <a:pt x="1787" y="5153"/>
                    <a:pt x="1701" y="4982"/>
                  </a:cubicBezTo>
                  <a:cubicBezTo>
                    <a:pt x="1636" y="4854"/>
                    <a:pt x="1687" y="4699"/>
                    <a:pt x="1814" y="4633"/>
                  </a:cubicBezTo>
                  <a:cubicBezTo>
                    <a:pt x="1985" y="4546"/>
                    <a:pt x="2088" y="4365"/>
                    <a:pt x="2079" y="4174"/>
                  </a:cubicBezTo>
                  <a:cubicBezTo>
                    <a:pt x="2072" y="4031"/>
                    <a:pt x="2181" y="3910"/>
                    <a:pt x="2324" y="3902"/>
                  </a:cubicBezTo>
                  <a:cubicBezTo>
                    <a:pt x="2473" y="3893"/>
                    <a:pt x="2609" y="3817"/>
                    <a:pt x="2695" y="3695"/>
                  </a:cubicBezTo>
                  <a:lnTo>
                    <a:pt x="2701" y="3689"/>
                  </a:lnTo>
                  <a:cubicBezTo>
                    <a:pt x="2722" y="3658"/>
                    <a:pt x="2740" y="3625"/>
                    <a:pt x="2753" y="3590"/>
                  </a:cubicBezTo>
                  <a:cubicBezTo>
                    <a:pt x="2793" y="3487"/>
                    <a:pt x="2890" y="3424"/>
                    <a:pt x="2994" y="3424"/>
                  </a:cubicBezTo>
                  <a:cubicBezTo>
                    <a:pt x="3025" y="3424"/>
                    <a:pt x="3056" y="3430"/>
                    <a:pt x="3087" y="3442"/>
                  </a:cubicBezTo>
                  <a:cubicBezTo>
                    <a:pt x="3144" y="3463"/>
                    <a:pt x="3202" y="3473"/>
                    <a:pt x="3260" y="3473"/>
                  </a:cubicBezTo>
                  <a:cubicBezTo>
                    <a:pt x="3388" y="3473"/>
                    <a:pt x="3512" y="3424"/>
                    <a:pt x="3607" y="3331"/>
                  </a:cubicBezTo>
                  <a:cubicBezTo>
                    <a:pt x="3657" y="3281"/>
                    <a:pt x="3723" y="3256"/>
                    <a:pt x="3789" y="3256"/>
                  </a:cubicBezTo>
                  <a:close/>
                  <a:moveTo>
                    <a:pt x="252" y="1"/>
                  </a:moveTo>
                  <a:cubicBezTo>
                    <a:pt x="93" y="1"/>
                    <a:pt x="0" y="181"/>
                    <a:pt x="93" y="311"/>
                  </a:cubicBezTo>
                  <a:lnTo>
                    <a:pt x="2457" y="3615"/>
                  </a:lnTo>
                  <a:cubicBezTo>
                    <a:pt x="2415" y="3648"/>
                    <a:pt x="2364" y="3668"/>
                    <a:pt x="2310" y="3671"/>
                  </a:cubicBezTo>
                  <a:cubicBezTo>
                    <a:pt x="2042" y="3687"/>
                    <a:pt x="1837" y="3916"/>
                    <a:pt x="1849" y="4185"/>
                  </a:cubicBezTo>
                  <a:cubicBezTo>
                    <a:pt x="1853" y="4286"/>
                    <a:pt x="1799" y="4381"/>
                    <a:pt x="1707" y="4428"/>
                  </a:cubicBezTo>
                  <a:cubicBezTo>
                    <a:pt x="1469" y="4551"/>
                    <a:pt x="1375" y="4843"/>
                    <a:pt x="1495" y="5084"/>
                  </a:cubicBezTo>
                  <a:cubicBezTo>
                    <a:pt x="1540" y="5176"/>
                    <a:pt x="1528" y="5285"/>
                    <a:pt x="1465" y="5364"/>
                  </a:cubicBezTo>
                  <a:cubicBezTo>
                    <a:pt x="1297" y="5574"/>
                    <a:pt x="1329" y="5880"/>
                    <a:pt x="1538" y="6051"/>
                  </a:cubicBezTo>
                  <a:cubicBezTo>
                    <a:pt x="1616" y="6115"/>
                    <a:pt x="1649" y="6220"/>
                    <a:pt x="1624" y="6318"/>
                  </a:cubicBezTo>
                  <a:cubicBezTo>
                    <a:pt x="1557" y="6578"/>
                    <a:pt x="1710" y="6845"/>
                    <a:pt x="1970" y="6916"/>
                  </a:cubicBezTo>
                  <a:cubicBezTo>
                    <a:pt x="2068" y="6943"/>
                    <a:pt x="2141" y="7025"/>
                    <a:pt x="2157" y="7125"/>
                  </a:cubicBezTo>
                  <a:cubicBezTo>
                    <a:pt x="2197" y="7365"/>
                    <a:pt x="2406" y="7537"/>
                    <a:pt x="2642" y="7537"/>
                  </a:cubicBezTo>
                  <a:cubicBezTo>
                    <a:pt x="2666" y="7537"/>
                    <a:pt x="2691" y="7535"/>
                    <a:pt x="2716" y="7531"/>
                  </a:cubicBezTo>
                  <a:cubicBezTo>
                    <a:pt x="2729" y="7529"/>
                    <a:pt x="2743" y="7528"/>
                    <a:pt x="2756" y="7528"/>
                  </a:cubicBezTo>
                  <a:cubicBezTo>
                    <a:pt x="2843" y="7528"/>
                    <a:pt x="2925" y="7572"/>
                    <a:pt x="2973" y="7646"/>
                  </a:cubicBezTo>
                  <a:cubicBezTo>
                    <a:pt x="3067" y="7789"/>
                    <a:pt x="3224" y="7867"/>
                    <a:pt x="3384" y="7867"/>
                  </a:cubicBezTo>
                  <a:cubicBezTo>
                    <a:pt x="3475" y="7867"/>
                    <a:pt x="3567" y="7842"/>
                    <a:pt x="3648" y="7790"/>
                  </a:cubicBezTo>
                  <a:cubicBezTo>
                    <a:pt x="3692" y="7762"/>
                    <a:pt x="3740" y="7748"/>
                    <a:pt x="3789" y="7748"/>
                  </a:cubicBezTo>
                  <a:cubicBezTo>
                    <a:pt x="3838" y="7748"/>
                    <a:pt x="3887" y="7762"/>
                    <a:pt x="3930" y="7790"/>
                  </a:cubicBezTo>
                  <a:cubicBezTo>
                    <a:pt x="4012" y="7842"/>
                    <a:pt x="4103" y="7867"/>
                    <a:pt x="4194" y="7867"/>
                  </a:cubicBezTo>
                  <a:cubicBezTo>
                    <a:pt x="4354" y="7867"/>
                    <a:pt x="4511" y="7789"/>
                    <a:pt x="4606" y="7646"/>
                  </a:cubicBezTo>
                  <a:cubicBezTo>
                    <a:pt x="4653" y="7572"/>
                    <a:pt x="4736" y="7528"/>
                    <a:pt x="4822" y="7528"/>
                  </a:cubicBezTo>
                  <a:cubicBezTo>
                    <a:pt x="4836" y="7528"/>
                    <a:pt x="4849" y="7529"/>
                    <a:pt x="4863" y="7531"/>
                  </a:cubicBezTo>
                  <a:cubicBezTo>
                    <a:pt x="4887" y="7535"/>
                    <a:pt x="4912" y="7537"/>
                    <a:pt x="4937" y="7537"/>
                  </a:cubicBezTo>
                  <a:cubicBezTo>
                    <a:pt x="5173" y="7537"/>
                    <a:pt x="5381" y="7365"/>
                    <a:pt x="5421" y="7125"/>
                  </a:cubicBezTo>
                  <a:cubicBezTo>
                    <a:pt x="5437" y="7025"/>
                    <a:pt x="5511" y="6943"/>
                    <a:pt x="5610" y="6916"/>
                  </a:cubicBezTo>
                  <a:cubicBezTo>
                    <a:pt x="5868" y="6845"/>
                    <a:pt x="6023" y="6578"/>
                    <a:pt x="5954" y="6318"/>
                  </a:cubicBezTo>
                  <a:cubicBezTo>
                    <a:pt x="5929" y="6220"/>
                    <a:pt x="5962" y="6115"/>
                    <a:pt x="6042" y="6051"/>
                  </a:cubicBezTo>
                  <a:cubicBezTo>
                    <a:pt x="6249" y="5880"/>
                    <a:pt x="6281" y="5574"/>
                    <a:pt x="6113" y="5364"/>
                  </a:cubicBezTo>
                  <a:cubicBezTo>
                    <a:pt x="6050" y="5285"/>
                    <a:pt x="6038" y="5176"/>
                    <a:pt x="6084" y="5084"/>
                  </a:cubicBezTo>
                  <a:cubicBezTo>
                    <a:pt x="6205" y="4844"/>
                    <a:pt x="6109" y="4551"/>
                    <a:pt x="5871" y="4428"/>
                  </a:cubicBezTo>
                  <a:cubicBezTo>
                    <a:pt x="5781" y="4381"/>
                    <a:pt x="5726" y="4286"/>
                    <a:pt x="5730" y="4185"/>
                  </a:cubicBezTo>
                  <a:cubicBezTo>
                    <a:pt x="5743" y="3916"/>
                    <a:pt x="5537" y="3687"/>
                    <a:pt x="5268" y="3672"/>
                  </a:cubicBezTo>
                  <a:cubicBezTo>
                    <a:pt x="5214" y="3668"/>
                    <a:pt x="5163" y="3649"/>
                    <a:pt x="5121" y="3615"/>
                  </a:cubicBezTo>
                  <a:lnTo>
                    <a:pt x="7486" y="311"/>
                  </a:lnTo>
                  <a:cubicBezTo>
                    <a:pt x="7528" y="251"/>
                    <a:pt x="7533" y="172"/>
                    <a:pt x="7501" y="107"/>
                  </a:cubicBezTo>
                  <a:cubicBezTo>
                    <a:pt x="7467" y="43"/>
                    <a:pt x="7400" y="1"/>
                    <a:pt x="7326" y="1"/>
                  </a:cubicBezTo>
                  <a:lnTo>
                    <a:pt x="5336" y="1"/>
                  </a:lnTo>
                  <a:cubicBezTo>
                    <a:pt x="5273" y="1"/>
                    <a:pt x="5214" y="32"/>
                    <a:pt x="5178" y="83"/>
                  </a:cubicBezTo>
                  <a:lnTo>
                    <a:pt x="3790" y="2023"/>
                  </a:lnTo>
                  <a:lnTo>
                    <a:pt x="2402" y="83"/>
                  </a:lnTo>
                  <a:cubicBezTo>
                    <a:pt x="2364" y="32"/>
                    <a:pt x="2306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825875" y="4452475"/>
              <a:ext cx="92375" cy="42775"/>
            </a:xfrm>
            <a:custGeom>
              <a:avLst/>
              <a:gdLst/>
              <a:ahLst/>
              <a:cxnLst/>
              <a:rect l="l" t="t" r="r" b="b"/>
              <a:pathLst>
                <a:path w="3695" h="1711" extrusionOk="0">
                  <a:moveTo>
                    <a:pt x="1848" y="1"/>
                  </a:moveTo>
                  <a:cubicBezTo>
                    <a:pt x="931" y="1"/>
                    <a:pt x="150" y="670"/>
                    <a:pt x="10" y="1576"/>
                  </a:cubicBezTo>
                  <a:cubicBezTo>
                    <a:pt x="1" y="1638"/>
                    <a:pt x="44" y="1697"/>
                    <a:pt x="107" y="1706"/>
                  </a:cubicBezTo>
                  <a:cubicBezTo>
                    <a:pt x="113" y="1708"/>
                    <a:pt x="119" y="1708"/>
                    <a:pt x="125" y="1708"/>
                  </a:cubicBezTo>
                  <a:cubicBezTo>
                    <a:pt x="181" y="1708"/>
                    <a:pt x="230" y="1666"/>
                    <a:pt x="239" y="1609"/>
                  </a:cubicBezTo>
                  <a:cubicBezTo>
                    <a:pt x="362" y="817"/>
                    <a:pt x="1044" y="231"/>
                    <a:pt x="1848" y="231"/>
                  </a:cubicBezTo>
                  <a:cubicBezTo>
                    <a:pt x="2650" y="231"/>
                    <a:pt x="3334" y="817"/>
                    <a:pt x="3456" y="1609"/>
                  </a:cubicBezTo>
                  <a:cubicBezTo>
                    <a:pt x="3464" y="1668"/>
                    <a:pt x="3513" y="1710"/>
                    <a:pt x="3571" y="1710"/>
                  </a:cubicBezTo>
                  <a:cubicBezTo>
                    <a:pt x="3577" y="1710"/>
                    <a:pt x="3583" y="1710"/>
                    <a:pt x="3588" y="1709"/>
                  </a:cubicBezTo>
                  <a:cubicBezTo>
                    <a:pt x="3652" y="1700"/>
                    <a:pt x="3695" y="1639"/>
                    <a:pt x="3684" y="1576"/>
                  </a:cubicBezTo>
                  <a:cubicBezTo>
                    <a:pt x="3544" y="670"/>
                    <a:pt x="2765" y="1"/>
                    <a:pt x="1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825850" y="4502700"/>
              <a:ext cx="92375" cy="42725"/>
            </a:xfrm>
            <a:custGeom>
              <a:avLst/>
              <a:gdLst/>
              <a:ahLst/>
              <a:cxnLst/>
              <a:rect l="l" t="t" r="r" b="b"/>
              <a:pathLst>
                <a:path w="3695" h="1709" extrusionOk="0">
                  <a:moveTo>
                    <a:pt x="3571" y="0"/>
                  </a:moveTo>
                  <a:cubicBezTo>
                    <a:pt x="3516" y="0"/>
                    <a:pt x="3466" y="41"/>
                    <a:pt x="3457" y="97"/>
                  </a:cubicBezTo>
                  <a:cubicBezTo>
                    <a:pt x="3335" y="890"/>
                    <a:pt x="2652" y="1476"/>
                    <a:pt x="1850" y="1477"/>
                  </a:cubicBezTo>
                  <a:cubicBezTo>
                    <a:pt x="1849" y="1477"/>
                    <a:pt x="1848" y="1477"/>
                    <a:pt x="1847" y="1477"/>
                  </a:cubicBezTo>
                  <a:cubicBezTo>
                    <a:pt x="1048" y="1477"/>
                    <a:pt x="365" y="894"/>
                    <a:pt x="240" y="103"/>
                  </a:cubicBezTo>
                  <a:cubicBezTo>
                    <a:pt x="233" y="44"/>
                    <a:pt x="184" y="1"/>
                    <a:pt x="127" y="1"/>
                  </a:cubicBezTo>
                  <a:cubicBezTo>
                    <a:pt x="121" y="1"/>
                    <a:pt x="115" y="2"/>
                    <a:pt x="108" y="3"/>
                  </a:cubicBezTo>
                  <a:cubicBezTo>
                    <a:pt x="44" y="12"/>
                    <a:pt x="1" y="74"/>
                    <a:pt x="13" y="138"/>
                  </a:cubicBezTo>
                  <a:cubicBezTo>
                    <a:pt x="154" y="1043"/>
                    <a:pt x="933" y="1708"/>
                    <a:pt x="1849" y="1708"/>
                  </a:cubicBezTo>
                  <a:cubicBezTo>
                    <a:pt x="1850" y="1708"/>
                    <a:pt x="1851" y="1708"/>
                    <a:pt x="1851" y="1708"/>
                  </a:cubicBezTo>
                  <a:cubicBezTo>
                    <a:pt x="2767" y="1707"/>
                    <a:pt x="3545" y="1038"/>
                    <a:pt x="3685" y="132"/>
                  </a:cubicBezTo>
                  <a:cubicBezTo>
                    <a:pt x="3694" y="69"/>
                    <a:pt x="3651" y="11"/>
                    <a:pt x="3588" y="2"/>
                  </a:cubicBezTo>
                  <a:cubicBezTo>
                    <a:pt x="3582" y="1"/>
                    <a:pt x="3577" y="0"/>
                    <a:pt x="3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863400" y="4479325"/>
              <a:ext cx="10675" cy="39200"/>
            </a:xfrm>
            <a:custGeom>
              <a:avLst/>
              <a:gdLst/>
              <a:ahLst/>
              <a:cxnLst/>
              <a:rect l="l" t="t" r="r" b="b"/>
              <a:pathLst>
                <a:path w="427" h="1568" extrusionOk="0">
                  <a:moveTo>
                    <a:pt x="322" y="1"/>
                  </a:moveTo>
                  <a:cubicBezTo>
                    <a:pt x="301" y="1"/>
                    <a:pt x="283" y="10"/>
                    <a:pt x="269" y="25"/>
                  </a:cubicBezTo>
                  <a:lnTo>
                    <a:pt x="45" y="238"/>
                  </a:lnTo>
                  <a:cubicBezTo>
                    <a:pt x="18" y="259"/>
                    <a:pt x="1" y="292"/>
                    <a:pt x="1" y="327"/>
                  </a:cubicBezTo>
                  <a:cubicBezTo>
                    <a:pt x="1" y="371"/>
                    <a:pt x="33" y="418"/>
                    <a:pt x="78" y="418"/>
                  </a:cubicBezTo>
                  <a:cubicBezTo>
                    <a:pt x="95" y="417"/>
                    <a:pt x="113" y="409"/>
                    <a:pt x="125" y="397"/>
                  </a:cubicBezTo>
                  <a:lnTo>
                    <a:pt x="200" y="303"/>
                  </a:lnTo>
                  <a:lnTo>
                    <a:pt x="200" y="1493"/>
                  </a:lnTo>
                  <a:cubicBezTo>
                    <a:pt x="200" y="1542"/>
                    <a:pt x="255" y="1568"/>
                    <a:pt x="313" y="1568"/>
                  </a:cubicBezTo>
                  <a:cubicBezTo>
                    <a:pt x="371" y="1568"/>
                    <a:pt x="426" y="1542"/>
                    <a:pt x="426" y="1493"/>
                  </a:cubicBezTo>
                  <a:lnTo>
                    <a:pt x="426" y="75"/>
                  </a:lnTo>
                  <a:cubicBezTo>
                    <a:pt x="426" y="29"/>
                    <a:pt x="374" y="1"/>
                    <a:pt x="327" y="1"/>
                  </a:cubicBezTo>
                  <a:cubicBezTo>
                    <a:pt x="325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44"/>
          <p:cNvGrpSpPr/>
          <p:nvPr/>
        </p:nvGrpSpPr>
        <p:grpSpPr>
          <a:xfrm>
            <a:off x="4425570" y="3265815"/>
            <a:ext cx="292852" cy="288778"/>
            <a:chOff x="3429700" y="4971225"/>
            <a:chExt cx="199450" cy="196675"/>
          </a:xfrm>
        </p:grpSpPr>
        <p:sp>
          <p:nvSpPr>
            <p:cNvPr id="470" name="Google Shape;470;p44"/>
            <p:cNvSpPr/>
            <p:nvPr/>
          </p:nvSpPr>
          <p:spPr>
            <a:xfrm>
              <a:off x="3455000" y="5121375"/>
              <a:ext cx="16200" cy="15600"/>
            </a:xfrm>
            <a:custGeom>
              <a:avLst/>
              <a:gdLst/>
              <a:ahLst/>
              <a:cxnLst/>
              <a:rect l="l" t="t" r="r" b="b"/>
              <a:pathLst>
                <a:path w="648" h="624" extrusionOk="0">
                  <a:moveTo>
                    <a:pt x="522" y="0"/>
                  </a:moveTo>
                  <a:cubicBezTo>
                    <a:pt x="492" y="0"/>
                    <a:pt x="463" y="11"/>
                    <a:pt x="441" y="34"/>
                  </a:cubicBezTo>
                  <a:lnTo>
                    <a:pt x="49" y="426"/>
                  </a:lnTo>
                  <a:cubicBezTo>
                    <a:pt x="2" y="471"/>
                    <a:pt x="0" y="545"/>
                    <a:pt x="46" y="590"/>
                  </a:cubicBezTo>
                  <a:cubicBezTo>
                    <a:pt x="69" y="613"/>
                    <a:pt x="98" y="624"/>
                    <a:pt x="128" y="624"/>
                  </a:cubicBezTo>
                  <a:cubicBezTo>
                    <a:pt x="158" y="624"/>
                    <a:pt x="189" y="612"/>
                    <a:pt x="212" y="589"/>
                  </a:cubicBezTo>
                  <a:lnTo>
                    <a:pt x="603" y="197"/>
                  </a:lnTo>
                  <a:cubicBezTo>
                    <a:pt x="648" y="151"/>
                    <a:pt x="648" y="79"/>
                    <a:pt x="603" y="34"/>
                  </a:cubicBezTo>
                  <a:cubicBezTo>
                    <a:pt x="581" y="11"/>
                    <a:pt x="551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3473250" y="5140400"/>
              <a:ext cx="17000" cy="15600"/>
            </a:xfrm>
            <a:custGeom>
              <a:avLst/>
              <a:gdLst/>
              <a:ahLst/>
              <a:cxnLst/>
              <a:rect l="l" t="t" r="r" b="b"/>
              <a:pathLst>
                <a:path w="680" h="624" extrusionOk="0">
                  <a:moveTo>
                    <a:pt x="554" y="1"/>
                  </a:moveTo>
                  <a:cubicBezTo>
                    <a:pt x="524" y="1"/>
                    <a:pt x="495" y="12"/>
                    <a:pt x="473" y="35"/>
                  </a:cubicBezTo>
                  <a:lnTo>
                    <a:pt x="81" y="427"/>
                  </a:lnTo>
                  <a:cubicBezTo>
                    <a:pt x="1" y="511"/>
                    <a:pt x="76" y="624"/>
                    <a:pt x="165" y="624"/>
                  </a:cubicBezTo>
                  <a:cubicBezTo>
                    <a:pt x="191" y="624"/>
                    <a:pt x="219" y="614"/>
                    <a:pt x="244" y="590"/>
                  </a:cubicBezTo>
                  <a:lnTo>
                    <a:pt x="635" y="198"/>
                  </a:lnTo>
                  <a:cubicBezTo>
                    <a:pt x="680" y="154"/>
                    <a:pt x="680" y="80"/>
                    <a:pt x="635" y="35"/>
                  </a:cubicBezTo>
                  <a:cubicBezTo>
                    <a:pt x="613" y="12"/>
                    <a:pt x="584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3463725" y="5130875"/>
              <a:ext cx="17000" cy="15600"/>
            </a:xfrm>
            <a:custGeom>
              <a:avLst/>
              <a:gdLst/>
              <a:ahLst/>
              <a:cxnLst/>
              <a:rect l="l" t="t" r="r" b="b"/>
              <a:pathLst>
                <a:path w="680" h="624" extrusionOk="0">
                  <a:moveTo>
                    <a:pt x="554" y="1"/>
                  </a:moveTo>
                  <a:cubicBezTo>
                    <a:pt x="524" y="1"/>
                    <a:pt x="495" y="12"/>
                    <a:pt x="473" y="35"/>
                  </a:cubicBezTo>
                  <a:lnTo>
                    <a:pt x="81" y="427"/>
                  </a:lnTo>
                  <a:cubicBezTo>
                    <a:pt x="1" y="510"/>
                    <a:pt x="76" y="624"/>
                    <a:pt x="165" y="624"/>
                  </a:cubicBezTo>
                  <a:cubicBezTo>
                    <a:pt x="191" y="624"/>
                    <a:pt x="219" y="614"/>
                    <a:pt x="244" y="590"/>
                  </a:cubicBezTo>
                  <a:lnTo>
                    <a:pt x="635" y="198"/>
                  </a:lnTo>
                  <a:cubicBezTo>
                    <a:pt x="680" y="152"/>
                    <a:pt x="680" y="80"/>
                    <a:pt x="635" y="35"/>
                  </a:cubicBezTo>
                  <a:cubicBezTo>
                    <a:pt x="613" y="12"/>
                    <a:pt x="583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3429700" y="4971225"/>
              <a:ext cx="199450" cy="196675"/>
            </a:xfrm>
            <a:custGeom>
              <a:avLst/>
              <a:gdLst/>
              <a:ahLst/>
              <a:cxnLst/>
              <a:rect l="l" t="t" r="r" b="b"/>
              <a:pathLst>
                <a:path w="7978" h="7867" extrusionOk="0">
                  <a:moveTo>
                    <a:pt x="7709" y="233"/>
                  </a:moveTo>
                  <a:lnTo>
                    <a:pt x="7382" y="1352"/>
                  </a:lnTo>
                  <a:lnTo>
                    <a:pt x="6591" y="560"/>
                  </a:lnTo>
                  <a:lnTo>
                    <a:pt x="7709" y="233"/>
                  </a:lnTo>
                  <a:close/>
                  <a:moveTo>
                    <a:pt x="3332" y="2608"/>
                  </a:moveTo>
                  <a:lnTo>
                    <a:pt x="1922" y="4017"/>
                  </a:lnTo>
                  <a:lnTo>
                    <a:pt x="330" y="3878"/>
                  </a:lnTo>
                  <a:cubicBezTo>
                    <a:pt x="310" y="3877"/>
                    <a:pt x="300" y="3852"/>
                    <a:pt x="315" y="3838"/>
                  </a:cubicBezTo>
                  <a:cubicBezTo>
                    <a:pt x="1004" y="3149"/>
                    <a:pt x="1914" y="2727"/>
                    <a:pt x="2884" y="2645"/>
                  </a:cubicBezTo>
                  <a:lnTo>
                    <a:pt x="3332" y="2608"/>
                  </a:lnTo>
                  <a:close/>
                  <a:moveTo>
                    <a:pt x="1965" y="4298"/>
                  </a:moveTo>
                  <a:lnTo>
                    <a:pt x="2593" y="4927"/>
                  </a:lnTo>
                  <a:lnTo>
                    <a:pt x="2355" y="5164"/>
                  </a:lnTo>
                  <a:lnTo>
                    <a:pt x="1727" y="4537"/>
                  </a:lnTo>
                  <a:lnTo>
                    <a:pt x="1965" y="4298"/>
                  </a:lnTo>
                  <a:close/>
                  <a:moveTo>
                    <a:pt x="1867" y="5002"/>
                  </a:moveTo>
                  <a:lnTo>
                    <a:pt x="2192" y="5327"/>
                  </a:lnTo>
                  <a:lnTo>
                    <a:pt x="1913" y="5607"/>
                  </a:lnTo>
                  <a:cubicBezTo>
                    <a:pt x="1898" y="5622"/>
                    <a:pt x="1885" y="5638"/>
                    <a:pt x="1874" y="5654"/>
                  </a:cubicBezTo>
                  <a:lnTo>
                    <a:pt x="1583" y="5363"/>
                  </a:lnTo>
                  <a:cubicBezTo>
                    <a:pt x="1563" y="5342"/>
                    <a:pt x="1563" y="5308"/>
                    <a:pt x="1583" y="5287"/>
                  </a:cubicBezTo>
                  <a:lnTo>
                    <a:pt x="1867" y="5002"/>
                  </a:lnTo>
                  <a:close/>
                  <a:moveTo>
                    <a:pt x="6339" y="634"/>
                  </a:moveTo>
                  <a:lnTo>
                    <a:pt x="7310" y="1605"/>
                  </a:lnTo>
                  <a:lnTo>
                    <a:pt x="7016" y="2605"/>
                  </a:lnTo>
                  <a:lnTo>
                    <a:pt x="3807" y="5816"/>
                  </a:lnTo>
                  <a:lnTo>
                    <a:pt x="3180" y="5187"/>
                  </a:lnTo>
                  <a:lnTo>
                    <a:pt x="4643" y="3724"/>
                  </a:lnTo>
                  <a:cubicBezTo>
                    <a:pt x="4749" y="3617"/>
                    <a:pt x="4769" y="3437"/>
                    <a:pt x="4632" y="3300"/>
                  </a:cubicBezTo>
                  <a:cubicBezTo>
                    <a:pt x="4575" y="3243"/>
                    <a:pt x="4500" y="3215"/>
                    <a:pt x="4426" y="3215"/>
                  </a:cubicBezTo>
                  <a:cubicBezTo>
                    <a:pt x="4351" y="3215"/>
                    <a:pt x="4277" y="3243"/>
                    <a:pt x="4220" y="3300"/>
                  </a:cubicBezTo>
                  <a:lnTo>
                    <a:pt x="2756" y="4764"/>
                  </a:lnTo>
                  <a:lnTo>
                    <a:pt x="2128" y="4137"/>
                  </a:lnTo>
                  <a:lnTo>
                    <a:pt x="5338" y="926"/>
                  </a:lnTo>
                  <a:lnTo>
                    <a:pt x="6339" y="634"/>
                  </a:lnTo>
                  <a:close/>
                  <a:moveTo>
                    <a:pt x="4427" y="3444"/>
                  </a:moveTo>
                  <a:cubicBezTo>
                    <a:pt x="4481" y="3444"/>
                    <a:pt x="4528" y="3516"/>
                    <a:pt x="4475" y="3565"/>
                  </a:cubicBezTo>
                  <a:lnTo>
                    <a:pt x="2935" y="5105"/>
                  </a:lnTo>
                  <a:cubicBezTo>
                    <a:pt x="2853" y="5190"/>
                    <a:pt x="2251" y="5791"/>
                    <a:pt x="2178" y="5863"/>
                  </a:cubicBezTo>
                  <a:lnTo>
                    <a:pt x="2178" y="5861"/>
                  </a:lnTo>
                  <a:cubicBezTo>
                    <a:pt x="2163" y="5876"/>
                    <a:pt x="2146" y="5883"/>
                    <a:pt x="2130" y="5883"/>
                  </a:cubicBezTo>
                  <a:cubicBezTo>
                    <a:pt x="2077" y="5883"/>
                    <a:pt x="2032" y="5814"/>
                    <a:pt x="2081" y="5764"/>
                  </a:cubicBezTo>
                  <a:lnTo>
                    <a:pt x="4378" y="3468"/>
                  </a:lnTo>
                  <a:cubicBezTo>
                    <a:pt x="4393" y="3451"/>
                    <a:pt x="4411" y="3444"/>
                    <a:pt x="4427" y="3444"/>
                  </a:cubicBezTo>
                  <a:close/>
                  <a:moveTo>
                    <a:pt x="3018" y="5350"/>
                  </a:moveTo>
                  <a:lnTo>
                    <a:pt x="3645" y="5977"/>
                  </a:lnTo>
                  <a:lnTo>
                    <a:pt x="3414" y="6209"/>
                  </a:lnTo>
                  <a:cubicBezTo>
                    <a:pt x="3412" y="6210"/>
                    <a:pt x="3409" y="6211"/>
                    <a:pt x="3407" y="6211"/>
                  </a:cubicBezTo>
                  <a:cubicBezTo>
                    <a:pt x="3404" y="6211"/>
                    <a:pt x="3402" y="6210"/>
                    <a:pt x="3400" y="6209"/>
                  </a:cubicBezTo>
                  <a:lnTo>
                    <a:pt x="2780" y="5588"/>
                  </a:lnTo>
                  <a:lnTo>
                    <a:pt x="3018" y="5350"/>
                  </a:lnTo>
                  <a:close/>
                  <a:moveTo>
                    <a:pt x="2616" y="5751"/>
                  </a:moveTo>
                  <a:lnTo>
                    <a:pt x="2940" y="6075"/>
                  </a:lnTo>
                  <a:lnTo>
                    <a:pt x="2656" y="6359"/>
                  </a:lnTo>
                  <a:cubicBezTo>
                    <a:pt x="2645" y="6370"/>
                    <a:pt x="2631" y="6376"/>
                    <a:pt x="2618" y="6376"/>
                  </a:cubicBezTo>
                  <a:cubicBezTo>
                    <a:pt x="2604" y="6376"/>
                    <a:pt x="2590" y="6370"/>
                    <a:pt x="2579" y="6359"/>
                  </a:cubicBezTo>
                  <a:lnTo>
                    <a:pt x="2289" y="6069"/>
                  </a:lnTo>
                  <a:cubicBezTo>
                    <a:pt x="2305" y="6058"/>
                    <a:pt x="2321" y="6044"/>
                    <a:pt x="2336" y="6030"/>
                  </a:cubicBezTo>
                  <a:lnTo>
                    <a:pt x="2616" y="5751"/>
                  </a:lnTo>
                  <a:close/>
                  <a:moveTo>
                    <a:pt x="7721" y="0"/>
                  </a:moveTo>
                  <a:cubicBezTo>
                    <a:pt x="7700" y="0"/>
                    <a:pt x="7679" y="3"/>
                    <a:pt x="7657" y="10"/>
                  </a:cubicBezTo>
                  <a:lnTo>
                    <a:pt x="5246" y="714"/>
                  </a:lnTo>
                  <a:cubicBezTo>
                    <a:pt x="5227" y="719"/>
                    <a:pt x="5210" y="730"/>
                    <a:pt x="5196" y="743"/>
                  </a:cubicBezTo>
                  <a:lnTo>
                    <a:pt x="3585" y="2355"/>
                  </a:lnTo>
                  <a:lnTo>
                    <a:pt x="2865" y="2415"/>
                  </a:lnTo>
                  <a:cubicBezTo>
                    <a:pt x="1840" y="2501"/>
                    <a:pt x="880" y="2948"/>
                    <a:pt x="152" y="3675"/>
                  </a:cubicBezTo>
                  <a:cubicBezTo>
                    <a:pt x="0" y="3827"/>
                    <a:pt x="96" y="4088"/>
                    <a:pt x="311" y="4107"/>
                  </a:cubicBezTo>
                  <a:lnTo>
                    <a:pt x="1710" y="4230"/>
                  </a:lnTo>
                  <a:lnTo>
                    <a:pt x="1564" y="4375"/>
                  </a:lnTo>
                  <a:cubicBezTo>
                    <a:pt x="1474" y="4465"/>
                    <a:pt x="1474" y="4611"/>
                    <a:pt x="1564" y="4701"/>
                  </a:cubicBezTo>
                  <a:lnTo>
                    <a:pt x="1704" y="4841"/>
                  </a:lnTo>
                  <a:lnTo>
                    <a:pt x="1420" y="5124"/>
                  </a:lnTo>
                  <a:cubicBezTo>
                    <a:pt x="1310" y="5235"/>
                    <a:pt x="1310" y="5416"/>
                    <a:pt x="1420" y="5527"/>
                  </a:cubicBezTo>
                  <a:lnTo>
                    <a:pt x="2416" y="6524"/>
                  </a:lnTo>
                  <a:cubicBezTo>
                    <a:pt x="2472" y="6579"/>
                    <a:pt x="2545" y="6607"/>
                    <a:pt x="2618" y="6607"/>
                  </a:cubicBezTo>
                  <a:cubicBezTo>
                    <a:pt x="2691" y="6607"/>
                    <a:pt x="2764" y="6579"/>
                    <a:pt x="2820" y="6524"/>
                  </a:cubicBezTo>
                  <a:lnTo>
                    <a:pt x="3104" y="6240"/>
                  </a:lnTo>
                  <a:lnTo>
                    <a:pt x="3236" y="6373"/>
                  </a:lnTo>
                  <a:cubicBezTo>
                    <a:pt x="3283" y="6419"/>
                    <a:pt x="3345" y="6443"/>
                    <a:pt x="3407" y="6443"/>
                  </a:cubicBezTo>
                  <a:cubicBezTo>
                    <a:pt x="3468" y="6443"/>
                    <a:pt x="3530" y="6419"/>
                    <a:pt x="3577" y="6373"/>
                  </a:cubicBezTo>
                  <a:lnTo>
                    <a:pt x="3714" y="6236"/>
                  </a:lnTo>
                  <a:lnTo>
                    <a:pt x="3837" y="7634"/>
                  </a:lnTo>
                  <a:cubicBezTo>
                    <a:pt x="3849" y="7777"/>
                    <a:pt x="3968" y="7866"/>
                    <a:pt x="4091" y="7866"/>
                  </a:cubicBezTo>
                  <a:cubicBezTo>
                    <a:pt x="4154" y="7866"/>
                    <a:pt x="4218" y="7843"/>
                    <a:pt x="4270" y="7792"/>
                  </a:cubicBezTo>
                  <a:cubicBezTo>
                    <a:pt x="4714" y="7349"/>
                    <a:pt x="5058" y="6814"/>
                    <a:pt x="5274" y="6225"/>
                  </a:cubicBezTo>
                  <a:cubicBezTo>
                    <a:pt x="5299" y="6164"/>
                    <a:pt x="5269" y="6096"/>
                    <a:pt x="5207" y="6073"/>
                  </a:cubicBezTo>
                  <a:cubicBezTo>
                    <a:pt x="5194" y="6068"/>
                    <a:pt x="5180" y="6065"/>
                    <a:pt x="5167" y="6065"/>
                  </a:cubicBezTo>
                  <a:cubicBezTo>
                    <a:pt x="5119" y="6065"/>
                    <a:pt x="5073" y="6096"/>
                    <a:pt x="5058" y="6145"/>
                  </a:cubicBezTo>
                  <a:cubicBezTo>
                    <a:pt x="4853" y="6703"/>
                    <a:pt x="4529" y="7209"/>
                    <a:pt x="4107" y="7629"/>
                  </a:cubicBezTo>
                  <a:cubicBezTo>
                    <a:pt x="4102" y="7634"/>
                    <a:pt x="4096" y="7636"/>
                    <a:pt x="4090" y="7636"/>
                  </a:cubicBezTo>
                  <a:cubicBezTo>
                    <a:pt x="4079" y="7636"/>
                    <a:pt x="4068" y="7627"/>
                    <a:pt x="4067" y="7614"/>
                  </a:cubicBezTo>
                  <a:lnTo>
                    <a:pt x="3927" y="6023"/>
                  </a:lnTo>
                  <a:lnTo>
                    <a:pt x="5338" y="4612"/>
                  </a:lnTo>
                  <a:lnTo>
                    <a:pt x="5338" y="4612"/>
                  </a:lnTo>
                  <a:cubicBezTo>
                    <a:pt x="5290" y="5184"/>
                    <a:pt x="5278" y="5332"/>
                    <a:pt x="5212" y="5622"/>
                  </a:cubicBezTo>
                  <a:cubicBezTo>
                    <a:pt x="5202" y="5682"/>
                    <a:pt x="5241" y="5742"/>
                    <a:pt x="5301" y="5755"/>
                  </a:cubicBezTo>
                  <a:cubicBezTo>
                    <a:pt x="5310" y="5757"/>
                    <a:pt x="5319" y="5758"/>
                    <a:pt x="5328" y="5758"/>
                  </a:cubicBezTo>
                  <a:cubicBezTo>
                    <a:pt x="5379" y="5758"/>
                    <a:pt x="5425" y="5723"/>
                    <a:pt x="5437" y="5672"/>
                  </a:cubicBezTo>
                  <a:cubicBezTo>
                    <a:pt x="5518" y="5319"/>
                    <a:pt x="5523" y="5151"/>
                    <a:pt x="5589" y="4359"/>
                  </a:cubicBezTo>
                  <a:lnTo>
                    <a:pt x="7201" y="2748"/>
                  </a:lnTo>
                  <a:cubicBezTo>
                    <a:pt x="7214" y="2734"/>
                    <a:pt x="7225" y="2718"/>
                    <a:pt x="7230" y="2699"/>
                  </a:cubicBezTo>
                  <a:lnTo>
                    <a:pt x="7549" y="1605"/>
                  </a:lnTo>
                  <a:lnTo>
                    <a:pt x="7934" y="288"/>
                  </a:lnTo>
                  <a:cubicBezTo>
                    <a:pt x="7978" y="139"/>
                    <a:pt x="7863" y="0"/>
                    <a:pt x="7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3544050" y="5017025"/>
              <a:ext cx="46350" cy="36975"/>
            </a:xfrm>
            <a:custGeom>
              <a:avLst/>
              <a:gdLst/>
              <a:ahLst/>
              <a:cxnLst/>
              <a:rect l="l" t="t" r="r" b="b"/>
              <a:pathLst>
                <a:path w="1854" h="1479" extrusionOk="0">
                  <a:moveTo>
                    <a:pt x="1096" y="0"/>
                  </a:moveTo>
                  <a:cubicBezTo>
                    <a:pt x="1053" y="0"/>
                    <a:pt x="1011" y="25"/>
                    <a:pt x="991" y="68"/>
                  </a:cubicBezTo>
                  <a:cubicBezTo>
                    <a:pt x="965" y="127"/>
                    <a:pt x="991" y="194"/>
                    <a:pt x="1049" y="221"/>
                  </a:cubicBezTo>
                  <a:cubicBezTo>
                    <a:pt x="1279" y="325"/>
                    <a:pt x="1407" y="576"/>
                    <a:pt x="1353" y="824"/>
                  </a:cubicBezTo>
                  <a:cubicBezTo>
                    <a:pt x="1299" y="1070"/>
                    <a:pt x="1081" y="1248"/>
                    <a:pt x="828" y="1248"/>
                  </a:cubicBezTo>
                  <a:cubicBezTo>
                    <a:pt x="575" y="1248"/>
                    <a:pt x="356" y="1070"/>
                    <a:pt x="302" y="824"/>
                  </a:cubicBezTo>
                  <a:cubicBezTo>
                    <a:pt x="249" y="576"/>
                    <a:pt x="376" y="325"/>
                    <a:pt x="606" y="221"/>
                  </a:cubicBezTo>
                  <a:cubicBezTo>
                    <a:pt x="664" y="194"/>
                    <a:pt x="690" y="127"/>
                    <a:pt x="664" y="69"/>
                  </a:cubicBezTo>
                  <a:cubicBezTo>
                    <a:pt x="645" y="26"/>
                    <a:pt x="604" y="0"/>
                    <a:pt x="560" y="0"/>
                  </a:cubicBezTo>
                  <a:cubicBezTo>
                    <a:pt x="544" y="0"/>
                    <a:pt x="527" y="4"/>
                    <a:pt x="512" y="11"/>
                  </a:cubicBezTo>
                  <a:cubicBezTo>
                    <a:pt x="182" y="159"/>
                    <a:pt x="0" y="519"/>
                    <a:pt x="77" y="873"/>
                  </a:cubicBezTo>
                  <a:cubicBezTo>
                    <a:pt x="152" y="1225"/>
                    <a:pt x="466" y="1478"/>
                    <a:pt x="828" y="1478"/>
                  </a:cubicBezTo>
                  <a:cubicBezTo>
                    <a:pt x="1509" y="1477"/>
                    <a:pt x="1854" y="649"/>
                    <a:pt x="1371" y="167"/>
                  </a:cubicBezTo>
                  <a:cubicBezTo>
                    <a:pt x="1305" y="103"/>
                    <a:pt x="1228" y="49"/>
                    <a:pt x="1145" y="11"/>
                  </a:cubicBezTo>
                  <a:cubicBezTo>
                    <a:pt x="1129" y="4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44"/>
          <p:cNvGrpSpPr/>
          <p:nvPr/>
        </p:nvGrpSpPr>
        <p:grpSpPr>
          <a:xfrm>
            <a:off x="2156759" y="3308483"/>
            <a:ext cx="292843" cy="203476"/>
            <a:chOff x="4015575" y="1440050"/>
            <a:chExt cx="216600" cy="150500"/>
          </a:xfrm>
        </p:grpSpPr>
        <p:sp>
          <p:nvSpPr>
            <p:cNvPr id="476" name="Google Shape;476;p44"/>
            <p:cNvSpPr/>
            <p:nvPr/>
          </p:nvSpPr>
          <p:spPr>
            <a:xfrm>
              <a:off x="4189700" y="1469575"/>
              <a:ext cx="18825" cy="14475"/>
            </a:xfrm>
            <a:custGeom>
              <a:avLst/>
              <a:gdLst/>
              <a:ahLst/>
              <a:cxnLst/>
              <a:rect l="l" t="t" r="r" b="b"/>
              <a:pathLst>
                <a:path w="753" h="579" extrusionOk="0">
                  <a:moveTo>
                    <a:pt x="153" y="1"/>
                  </a:moveTo>
                  <a:cubicBezTo>
                    <a:pt x="110" y="1"/>
                    <a:pt x="67" y="22"/>
                    <a:pt x="40" y="61"/>
                  </a:cubicBezTo>
                  <a:cubicBezTo>
                    <a:pt x="0" y="123"/>
                    <a:pt x="16" y="206"/>
                    <a:pt x="78" y="248"/>
                  </a:cubicBezTo>
                  <a:cubicBezTo>
                    <a:pt x="222" y="343"/>
                    <a:pt x="372" y="447"/>
                    <a:pt x="522" y="553"/>
                  </a:cubicBezTo>
                  <a:cubicBezTo>
                    <a:pt x="546" y="570"/>
                    <a:pt x="573" y="578"/>
                    <a:pt x="600" y="578"/>
                  </a:cubicBezTo>
                  <a:cubicBezTo>
                    <a:pt x="642" y="578"/>
                    <a:pt x="684" y="558"/>
                    <a:pt x="709" y="521"/>
                  </a:cubicBezTo>
                  <a:cubicBezTo>
                    <a:pt x="753" y="460"/>
                    <a:pt x="739" y="377"/>
                    <a:pt x="678" y="334"/>
                  </a:cubicBezTo>
                  <a:cubicBezTo>
                    <a:pt x="525" y="225"/>
                    <a:pt x="373" y="121"/>
                    <a:pt x="228" y="23"/>
                  </a:cubicBezTo>
                  <a:cubicBezTo>
                    <a:pt x="205" y="8"/>
                    <a:pt x="17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4056450" y="1440050"/>
              <a:ext cx="125150" cy="32325"/>
            </a:xfrm>
            <a:custGeom>
              <a:avLst/>
              <a:gdLst/>
              <a:ahLst/>
              <a:cxnLst/>
              <a:rect l="l" t="t" r="r" b="b"/>
              <a:pathLst>
                <a:path w="5006" h="1293" extrusionOk="0">
                  <a:moveTo>
                    <a:pt x="2697" y="0"/>
                  </a:moveTo>
                  <a:cubicBezTo>
                    <a:pt x="2036" y="0"/>
                    <a:pt x="1180" y="342"/>
                    <a:pt x="81" y="1044"/>
                  </a:cubicBezTo>
                  <a:cubicBezTo>
                    <a:pt x="18" y="1084"/>
                    <a:pt x="1" y="1168"/>
                    <a:pt x="41" y="1230"/>
                  </a:cubicBezTo>
                  <a:cubicBezTo>
                    <a:pt x="66" y="1270"/>
                    <a:pt x="110" y="1293"/>
                    <a:pt x="154" y="1293"/>
                  </a:cubicBezTo>
                  <a:cubicBezTo>
                    <a:pt x="179" y="1293"/>
                    <a:pt x="204" y="1286"/>
                    <a:pt x="227" y="1271"/>
                  </a:cubicBezTo>
                  <a:cubicBezTo>
                    <a:pt x="1281" y="597"/>
                    <a:pt x="2089" y="270"/>
                    <a:pt x="2697" y="270"/>
                  </a:cubicBezTo>
                  <a:cubicBezTo>
                    <a:pt x="3230" y="270"/>
                    <a:pt x="3913" y="520"/>
                    <a:pt x="4783" y="1036"/>
                  </a:cubicBezTo>
                  <a:cubicBezTo>
                    <a:pt x="4805" y="1048"/>
                    <a:pt x="4828" y="1054"/>
                    <a:pt x="4851" y="1054"/>
                  </a:cubicBezTo>
                  <a:cubicBezTo>
                    <a:pt x="4897" y="1054"/>
                    <a:pt x="4943" y="1031"/>
                    <a:pt x="4968" y="989"/>
                  </a:cubicBezTo>
                  <a:cubicBezTo>
                    <a:pt x="5006" y="924"/>
                    <a:pt x="4984" y="842"/>
                    <a:pt x="4921" y="803"/>
                  </a:cubicBezTo>
                  <a:lnTo>
                    <a:pt x="4921" y="804"/>
                  </a:lnTo>
                  <a:cubicBezTo>
                    <a:pt x="4007" y="263"/>
                    <a:pt x="3280" y="0"/>
                    <a:pt x="2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4015575" y="1458025"/>
              <a:ext cx="216600" cy="132525"/>
            </a:xfrm>
            <a:custGeom>
              <a:avLst/>
              <a:gdLst/>
              <a:ahLst/>
              <a:cxnLst/>
              <a:rect l="l" t="t" r="r" b="b"/>
              <a:pathLst>
                <a:path w="8664" h="5301" extrusionOk="0">
                  <a:moveTo>
                    <a:pt x="4332" y="270"/>
                  </a:moveTo>
                  <a:cubicBezTo>
                    <a:pt x="5433" y="270"/>
                    <a:pt x="7633" y="1995"/>
                    <a:pt x="8282" y="2524"/>
                  </a:cubicBezTo>
                  <a:cubicBezTo>
                    <a:pt x="8361" y="2589"/>
                    <a:pt x="8361" y="2711"/>
                    <a:pt x="8282" y="2776"/>
                  </a:cubicBezTo>
                  <a:cubicBezTo>
                    <a:pt x="7633" y="3305"/>
                    <a:pt x="5433" y="5031"/>
                    <a:pt x="4332" y="5031"/>
                  </a:cubicBezTo>
                  <a:cubicBezTo>
                    <a:pt x="3229" y="5031"/>
                    <a:pt x="1030" y="3305"/>
                    <a:pt x="382" y="2776"/>
                  </a:cubicBezTo>
                  <a:cubicBezTo>
                    <a:pt x="302" y="2711"/>
                    <a:pt x="302" y="2589"/>
                    <a:pt x="382" y="2524"/>
                  </a:cubicBezTo>
                  <a:cubicBezTo>
                    <a:pt x="1030" y="1995"/>
                    <a:pt x="3229" y="270"/>
                    <a:pt x="4332" y="270"/>
                  </a:cubicBezTo>
                  <a:close/>
                  <a:moveTo>
                    <a:pt x="4332" y="0"/>
                  </a:moveTo>
                  <a:cubicBezTo>
                    <a:pt x="3173" y="0"/>
                    <a:pt x="1065" y="1620"/>
                    <a:pt x="211" y="2316"/>
                  </a:cubicBezTo>
                  <a:cubicBezTo>
                    <a:pt x="0" y="2488"/>
                    <a:pt x="0" y="2812"/>
                    <a:pt x="211" y="2985"/>
                  </a:cubicBezTo>
                  <a:cubicBezTo>
                    <a:pt x="1065" y="3681"/>
                    <a:pt x="3173" y="5300"/>
                    <a:pt x="4332" y="5300"/>
                  </a:cubicBezTo>
                  <a:cubicBezTo>
                    <a:pt x="5490" y="5300"/>
                    <a:pt x="7599" y="3681"/>
                    <a:pt x="8451" y="2985"/>
                  </a:cubicBezTo>
                  <a:cubicBezTo>
                    <a:pt x="8664" y="2812"/>
                    <a:pt x="8664" y="2488"/>
                    <a:pt x="8451" y="2316"/>
                  </a:cubicBezTo>
                  <a:cubicBezTo>
                    <a:pt x="7599" y="1620"/>
                    <a:pt x="5490" y="0"/>
                    <a:pt x="4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075175" y="1476000"/>
              <a:ext cx="97800" cy="96575"/>
            </a:xfrm>
            <a:custGeom>
              <a:avLst/>
              <a:gdLst/>
              <a:ahLst/>
              <a:cxnLst/>
              <a:rect l="l" t="t" r="r" b="b"/>
              <a:pathLst>
                <a:path w="3912" h="3863" extrusionOk="0">
                  <a:moveTo>
                    <a:pt x="1948" y="0"/>
                  </a:moveTo>
                  <a:cubicBezTo>
                    <a:pt x="1926" y="0"/>
                    <a:pt x="1905" y="1"/>
                    <a:pt x="1883" y="2"/>
                  </a:cubicBezTo>
                  <a:cubicBezTo>
                    <a:pt x="872" y="35"/>
                    <a:pt x="51" y="854"/>
                    <a:pt x="18" y="1866"/>
                  </a:cubicBezTo>
                  <a:cubicBezTo>
                    <a:pt x="0" y="2349"/>
                    <a:pt x="167" y="2823"/>
                    <a:pt x="483" y="3189"/>
                  </a:cubicBezTo>
                  <a:cubicBezTo>
                    <a:pt x="510" y="3220"/>
                    <a:pt x="547" y="3235"/>
                    <a:pt x="585" y="3235"/>
                  </a:cubicBezTo>
                  <a:cubicBezTo>
                    <a:pt x="618" y="3235"/>
                    <a:pt x="652" y="3222"/>
                    <a:pt x="679" y="3196"/>
                  </a:cubicBezTo>
                  <a:lnTo>
                    <a:pt x="680" y="3193"/>
                  </a:lnTo>
                  <a:cubicBezTo>
                    <a:pt x="728" y="3143"/>
                    <a:pt x="731" y="3065"/>
                    <a:pt x="685" y="3011"/>
                  </a:cubicBezTo>
                  <a:cubicBezTo>
                    <a:pt x="409" y="2690"/>
                    <a:pt x="267" y="2275"/>
                    <a:pt x="288" y="1851"/>
                  </a:cubicBezTo>
                  <a:cubicBezTo>
                    <a:pt x="329" y="999"/>
                    <a:pt x="1018" y="310"/>
                    <a:pt x="1870" y="271"/>
                  </a:cubicBezTo>
                  <a:cubicBezTo>
                    <a:pt x="1896" y="270"/>
                    <a:pt x="1922" y="269"/>
                    <a:pt x="1948" y="269"/>
                  </a:cubicBezTo>
                  <a:cubicBezTo>
                    <a:pt x="2873" y="269"/>
                    <a:pt x="3626" y="1029"/>
                    <a:pt x="3609" y="1964"/>
                  </a:cubicBezTo>
                  <a:cubicBezTo>
                    <a:pt x="3592" y="2841"/>
                    <a:pt x="2884" y="3561"/>
                    <a:pt x="2007" y="3592"/>
                  </a:cubicBezTo>
                  <a:cubicBezTo>
                    <a:pt x="1987" y="3592"/>
                    <a:pt x="1967" y="3593"/>
                    <a:pt x="1947" y="3593"/>
                  </a:cubicBezTo>
                  <a:cubicBezTo>
                    <a:pt x="1673" y="3593"/>
                    <a:pt x="1403" y="3524"/>
                    <a:pt x="1160" y="3394"/>
                  </a:cubicBezTo>
                  <a:cubicBezTo>
                    <a:pt x="1140" y="3383"/>
                    <a:pt x="1118" y="3378"/>
                    <a:pt x="1096" y="3378"/>
                  </a:cubicBezTo>
                  <a:cubicBezTo>
                    <a:pt x="1062" y="3378"/>
                    <a:pt x="1028" y="3391"/>
                    <a:pt x="1003" y="3417"/>
                  </a:cubicBezTo>
                  <a:lnTo>
                    <a:pt x="1000" y="3419"/>
                  </a:lnTo>
                  <a:cubicBezTo>
                    <a:pt x="937" y="3483"/>
                    <a:pt x="953" y="3588"/>
                    <a:pt x="1031" y="3631"/>
                  </a:cubicBezTo>
                  <a:cubicBezTo>
                    <a:pt x="1313" y="3783"/>
                    <a:pt x="1629" y="3863"/>
                    <a:pt x="1949" y="3863"/>
                  </a:cubicBezTo>
                  <a:cubicBezTo>
                    <a:pt x="1962" y="3863"/>
                    <a:pt x="1975" y="3863"/>
                    <a:pt x="1988" y="3862"/>
                  </a:cubicBezTo>
                  <a:cubicBezTo>
                    <a:pt x="3010" y="3839"/>
                    <a:pt x="3845" y="3016"/>
                    <a:pt x="3877" y="1994"/>
                  </a:cubicBezTo>
                  <a:cubicBezTo>
                    <a:pt x="3911" y="899"/>
                    <a:pt x="3033" y="0"/>
                    <a:pt x="1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096000" y="1498450"/>
              <a:ext cx="53700" cy="51675"/>
            </a:xfrm>
            <a:custGeom>
              <a:avLst/>
              <a:gdLst/>
              <a:ahLst/>
              <a:cxnLst/>
              <a:rect l="l" t="t" r="r" b="b"/>
              <a:pathLst>
                <a:path w="2148" h="2067" extrusionOk="0">
                  <a:moveTo>
                    <a:pt x="1115" y="0"/>
                  </a:moveTo>
                  <a:cubicBezTo>
                    <a:pt x="696" y="0"/>
                    <a:pt x="321" y="252"/>
                    <a:pt x="161" y="638"/>
                  </a:cubicBezTo>
                  <a:cubicBezTo>
                    <a:pt x="0" y="1024"/>
                    <a:pt x="89" y="1469"/>
                    <a:pt x="384" y="1763"/>
                  </a:cubicBezTo>
                  <a:cubicBezTo>
                    <a:pt x="582" y="1962"/>
                    <a:pt x="847" y="2066"/>
                    <a:pt x="1115" y="2066"/>
                  </a:cubicBezTo>
                  <a:cubicBezTo>
                    <a:pt x="1248" y="2066"/>
                    <a:pt x="1382" y="2041"/>
                    <a:pt x="1509" y="1988"/>
                  </a:cubicBezTo>
                  <a:cubicBezTo>
                    <a:pt x="1896" y="1828"/>
                    <a:pt x="2147" y="1451"/>
                    <a:pt x="2147" y="1034"/>
                  </a:cubicBezTo>
                  <a:cubicBezTo>
                    <a:pt x="2147" y="959"/>
                    <a:pt x="2087" y="898"/>
                    <a:pt x="2013" y="898"/>
                  </a:cubicBezTo>
                  <a:cubicBezTo>
                    <a:pt x="1939" y="898"/>
                    <a:pt x="1878" y="959"/>
                    <a:pt x="1878" y="1033"/>
                  </a:cubicBezTo>
                  <a:cubicBezTo>
                    <a:pt x="1878" y="1342"/>
                    <a:pt x="1692" y="1621"/>
                    <a:pt x="1407" y="1739"/>
                  </a:cubicBezTo>
                  <a:cubicBezTo>
                    <a:pt x="1313" y="1778"/>
                    <a:pt x="1214" y="1797"/>
                    <a:pt x="1115" y="1797"/>
                  </a:cubicBezTo>
                  <a:cubicBezTo>
                    <a:pt x="917" y="1797"/>
                    <a:pt x="721" y="1720"/>
                    <a:pt x="575" y="1574"/>
                  </a:cubicBezTo>
                  <a:cubicBezTo>
                    <a:pt x="356" y="1354"/>
                    <a:pt x="291" y="1026"/>
                    <a:pt x="410" y="740"/>
                  </a:cubicBezTo>
                  <a:cubicBezTo>
                    <a:pt x="527" y="455"/>
                    <a:pt x="805" y="269"/>
                    <a:pt x="1115" y="269"/>
                  </a:cubicBezTo>
                  <a:cubicBezTo>
                    <a:pt x="1189" y="269"/>
                    <a:pt x="1250" y="209"/>
                    <a:pt x="1250" y="135"/>
                  </a:cubicBezTo>
                  <a:cubicBezTo>
                    <a:pt x="1250" y="61"/>
                    <a:pt x="1189" y="0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126825" y="1502950"/>
              <a:ext cx="18400" cy="15750"/>
            </a:xfrm>
            <a:custGeom>
              <a:avLst/>
              <a:gdLst/>
              <a:ahLst/>
              <a:cxnLst/>
              <a:rect l="l" t="t" r="r" b="b"/>
              <a:pathLst>
                <a:path w="736" h="630" extrusionOk="0">
                  <a:moveTo>
                    <a:pt x="420" y="0"/>
                  </a:moveTo>
                  <a:cubicBezTo>
                    <a:pt x="140" y="0"/>
                    <a:pt x="0" y="338"/>
                    <a:pt x="198" y="536"/>
                  </a:cubicBezTo>
                  <a:cubicBezTo>
                    <a:pt x="262" y="601"/>
                    <a:pt x="341" y="629"/>
                    <a:pt x="418" y="629"/>
                  </a:cubicBezTo>
                  <a:cubicBezTo>
                    <a:pt x="580" y="629"/>
                    <a:pt x="735" y="503"/>
                    <a:pt x="735" y="314"/>
                  </a:cubicBezTo>
                  <a:cubicBezTo>
                    <a:pt x="734" y="140"/>
                    <a:pt x="594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Identificación de público objetivo y líderes de opinión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Plan de Marketing y Ventas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/>
              <a:t>able of Contents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La Justicia Nacional</a:t>
            </a:r>
            <a:endParaRPr dirty="0"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Lentitud de la justicia y realidad de los fiscales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Análisis del mercado y la competencia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Principales herramientas informáticas del sector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Plan de Gestión</a:t>
            </a:r>
            <a:endParaRPr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Organización del equipo de trabajo.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Plan de Operaciones</a:t>
            </a:r>
            <a:endParaRPr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Planificación para un período de 3 años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Plan Financiero</a:t>
            </a:r>
            <a:endParaRPr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Estrategia de financiamiento.</a:t>
            </a:r>
            <a:endParaRPr dirty="0"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 rotWithShape="1">
          <a:blip r:embed="rId3">
            <a:alphaModFix/>
          </a:blip>
          <a:srcRect l="24179" t="38427" r="56516" b="32583"/>
          <a:stretch/>
        </p:blipFill>
        <p:spPr>
          <a:xfrm>
            <a:off x="3106350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/>
          <p:cNvPicPr preferRelativeResize="0"/>
          <p:nvPr/>
        </p:nvPicPr>
        <p:blipFill rotWithShape="1">
          <a:blip r:embed="rId3">
            <a:alphaModFix/>
          </a:blip>
          <a:srcRect l="61140" t="39071" r="19556" b="31939"/>
          <a:stretch/>
        </p:blipFill>
        <p:spPr>
          <a:xfrm>
            <a:off x="5973725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3">
            <a:alphaModFix/>
          </a:blip>
          <a:srcRect l="54621" t="71709" r="26075" b="-698"/>
          <a:stretch/>
        </p:blipFill>
        <p:spPr>
          <a:xfrm>
            <a:off x="4540063" y="2957900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 txBox="1"/>
          <p:nvPr/>
        </p:nvSpPr>
        <p:spPr>
          <a:xfrm>
            <a:off x="174688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Visitas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3180588" y="2320719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Portal Web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460063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Radio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6047963" y="2320719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Mesa de ayuda</a:t>
            </a:r>
            <a:endParaRPr sz="1200" dirty="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5" name="Google Shape;495;p45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Ventas y Distribución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6" name="Google Shape;496;p45"/>
          <p:cNvGrpSpPr/>
          <p:nvPr/>
        </p:nvGrpSpPr>
        <p:grpSpPr>
          <a:xfrm>
            <a:off x="2186215" y="3563999"/>
            <a:ext cx="470481" cy="278805"/>
            <a:chOff x="6442025" y="660325"/>
            <a:chExt cx="267425" cy="158475"/>
          </a:xfrm>
        </p:grpSpPr>
        <p:sp>
          <p:nvSpPr>
            <p:cNvPr id="497" name="Google Shape;497;p45"/>
            <p:cNvSpPr/>
            <p:nvPr/>
          </p:nvSpPr>
          <p:spPr>
            <a:xfrm>
              <a:off x="6475575" y="688425"/>
              <a:ext cx="41850" cy="13225"/>
            </a:xfrm>
            <a:custGeom>
              <a:avLst/>
              <a:gdLst/>
              <a:ahLst/>
              <a:cxnLst/>
              <a:rect l="l" t="t" r="r" b="b"/>
              <a:pathLst>
                <a:path w="1674" h="529" extrusionOk="0">
                  <a:moveTo>
                    <a:pt x="618" y="1"/>
                  </a:moveTo>
                  <a:cubicBezTo>
                    <a:pt x="468" y="1"/>
                    <a:pt x="304" y="15"/>
                    <a:pt x="125" y="51"/>
                  </a:cubicBezTo>
                  <a:cubicBezTo>
                    <a:pt x="53" y="65"/>
                    <a:pt x="0" y="130"/>
                    <a:pt x="0" y="204"/>
                  </a:cubicBezTo>
                  <a:lnTo>
                    <a:pt x="0" y="372"/>
                  </a:lnTo>
                  <a:cubicBezTo>
                    <a:pt x="3" y="456"/>
                    <a:pt x="72" y="523"/>
                    <a:pt x="156" y="523"/>
                  </a:cubicBezTo>
                  <a:cubicBezTo>
                    <a:pt x="241" y="523"/>
                    <a:pt x="310" y="456"/>
                    <a:pt x="313" y="372"/>
                  </a:cubicBezTo>
                  <a:lnTo>
                    <a:pt x="313" y="336"/>
                  </a:lnTo>
                  <a:cubicBezTo>
                    <a:pt x="421" y="321"/>
                    <a:pt x="522" y="315"/>
                    <a:pt x="615" y="315"/>
                  </a:cubicBezTo>
                  <a:cubicBezTo>
                    <a:pt x="810" y="315"/>
                    <a:pt x="969" y="342"/>
                    <a:pt x="1084" y="372"/>
                  </a:cubicBezTo>
                  <a:cubicBezTo>
                    <a:pt x="1290" y="426"/>
                    <a:pt x="1406" y="500"/>
                    <a:pt x="1410" y="503"/>
                  </a:cubicBezTo>
                  <a:cubicBezTo>
                    <a:pt x="1436" y="520"/>
                    <a:pt x="1466" y="529"/>
                    <a:pt x="1496" y="529"/>
                  </a:cubicBezTo>
                  <a:cubicBezTo>
                    <a:pt x="1546" y="529"/>
                    <a:pt x="1596" y="504"/>
                    <a:pt x="1626" y="458"/>
                  </a:cubicBezTo>
                  <a:cubicBezTo>
                    <a:pt x="1674" y="386"/>
                    <a:pt x="1655" y="289"/>
                    <a:pt x="1582" y="242"/>
                  </a:cubicBezTo>
                  <a:cubicBezTo>
                    <a:pt x="1564" y="229"/>
                    <a:pt x="1213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6462950" y="781650"/>
              <a:ext cx="8000" cy="28925"/>
            </a:xfrm>
            <a:custGeom>
              <a:avLst/>
              <a:gdLst/>
              <a:ahLst/>
              <a:cxnLst/>
              <a:rect l="l" t="t" r="r" b="b"/>
              <a:pathLst>
                <a:path w="320" h="1157" extrusionOk="0">
                  <a:moveTo>
                    <a:pt x="159" y="1"/>
                  </a:moveTo>
                  <a:cubicBezTo>
                    <a:pt x="73" y="1"/>
                    <a:pt x="3" y="71"/>
                    <a:pt x="3" y="158"/>
                  </a:cubicBezTo>
                  <a:lnTo>
                    <a:pt x="3" y="995"/>
                  </a:lnTo>
                  <a:cubicBezTo>
                    <a:pt x="0" y="1083"/>
                    <a:pt x="70" y="1157"/>
                    <a:pt x="159" y="1157"/>
                  </a:cubicBezTo>
                  <a:cubicBezTo>
                    <a:pt x="248" y="1157"/>
                    <a:pt x="319" y="1083"/>
                    <a:pt x="315" y="995"/>
                  </a:cubicBezTo>
                  <a:lnTo>
                    <a:pt x="315" y="158"/>
                  </a:lnTo>
                  <a:cubicBezTo>
                    <a:pt x="317" y="72"/>
                    <a:pt x="24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6442025" y="664525"/>
              <a:ext cx="108425" cy="146050"/>
            </a:xfrm>
            <a:custGeom>
              <a:avLst/>
              <a:gdLst/>
              <a:ahLst/>
              <a:cxnLst/>
              <a:rect l="l" t="t" r="r" b="b"/>
              <a:pathLst>
                <a:path w="4337" h="5842" extrusionOk="0">
                  <a:moveTo>
                    <a:pt x="3349" y="312"/>
                  </a:moveTo>
                  <a:lnTo>
                    <a:pt x="3349" y="1090"/>
                  </a:lnTo>
                  <a:cubicBezTo>
                    <a:pt x="3349" y="1222"/>
                    <a:pt x="3318" y="1351"/>
                    <a:pt x="3261" y="1470"/>
                  </a:cubicBezTo>
                  <a:lnTo>
                    <a:pt x="3199" y="1592"/>
                  </a:lnTo>
                  <a:cubicBezTo>
                    <a:pt x="3188" y="1614"/>
                    <a:pt x="3182" y="1638"/>
                    <a:pt x="3182" y="1662"/>
                  </a:cubicBezTo>
                  <a:lnTo>
                    <a:pt x="3182" y="1997"/>
                  </a:lnTo>
                  <a:cubicBezTo>
                    <a:pt x="3184" y="2272"/>
                    <a:pt x="3072" y="2534"/>
                    <a:pt x="2874" y="2726"/>
                  </a:cubicBezTo>
                  <a:cubicBezTo>
                    <a:pt x="2686" y="2910"/>
                    <a:pt x="2434" y="3012"/>
                    <a:pt x="2171" y="3012"/>
                  </a:cubicBezTo>
                  <a:cubicBezTo>
                    <a:pt x="2160" y="3012"/>
                    <a:pt x="2148" y="3011"/>
                    <a:pt x="2136" y="3011"/>
                  </a:cubicBezTo>
                  <a:cubicBezTo>
                    <a:pt x="1594" y="2995"/>
                    <a:pt x="1152" y="2518"/>
                    <a:pt x="1152" y="1947"/>
                  </a:cubicBezTo>
                  <a:lnTo>
                    <a:pt x="1152" y="1662"/>
                  </a:lnTo>
                  <a:cubicBezTo>
                    <a:pt x="1152" y="1638"/>
                    <a:pt x="1147" y="1614"/>
                    <a:pt x="1136" y="1592"/>
                  </a:cubicBezTo>
                  <a:lnTo>
                    <a:pt x="1074" y="1470"/>
                  </a:lnTo>
                  <a:cubicBezTo>
                    <a:pt x="1016" y="1351"/>
                    <a:pt x="986" y="1222"/>
                    <a:pt x="986" y="1090"/>
                  </a:cubicBezTo>
                  <a:cubicBezTo>
                    <a:pt x="986" y="661"/>
                    <a:pt x="1333" y="313"/>
                    <a:pt x="1762" y="312"/>
                  </a:cubicBezTo>
                  <a:close/>
                  <a:moveTo>
                    <a:pt x="1655" y="3217"/>
                  </a:moveTo>
                  <a:cubicBezTo>
                    <a:pt x="1804" y="3283"/>
                    <a:pt x="1964" y="3319"/>
                    <a:pt x="2127" y="3325"/>
                  </a:cubicBezTo>
                  <a:lnTo>
                    <a:pt x="2169" y="3325"/>
                  </a:lnTo>
                  <a:cubicBezTo>
                    <a:pt x="2344" y="3325"/>
                    <a:pt x="2519" y="3290"/>
                    <a:pt x="2680" y="3222"/>
                  </a:cubicBezTo>
                  <a:lnTo>
                    <a:pt x="2680" y="3438"/>
                  </a:lnTo>
                  <a:cubicBezTo>
                    <a:pt x="2680" y="3485"/>
                    <a:pt x="2688" y="3532"/>
                    <a:pt x="2701" y="3576"/>
                  </a:cubicBezTo>
                  <a:lnTo>
                    <a:pt x="2167" y="3977"/>
                  </a:lnTo>
                  <a:lnTo>
                    <a:pt x="1634" y="3578"/>
                  </a:lnTo>
                  <a:cubicBezTo>
                    <a:pt x="1648" y="3532"/>
                    <a:pt x="1655" y="3486"/>
                    <a:pt x="1655" y="3439"/>
                  </a:cubicBezTo>
                  <a:lnTo>
                    <a:pt x="1655" y="3217"/>
                  </a:lnTo>
                  <a:close/>
                  <a:moveTo>
                    <a:pt x="3509" y="1"/>
                  </a:moveTo>
                  <a:cubicBezTo>
                    <a:pt x="3508" y="1"/>
                    <a:pt x="3508" y="1"/>
                    <a:pt x="3507" y="1"/>
                  </a:cubicBezTo>
                  <a:lnTo>
                    <a:pt x="1764" y="1"/>
                  </a:lnTo>
                  <a:cubicBezTo>
                    <a:pt x="1161" y="1"/>
                    <a:pt x="673" y="490"/>
                    <a:pt x="673" y="1091"/>
                  </a:cubicBezTo>
                  <a:cubicBezTo>
                    <a:pt x="673" y="1272"/>
                    <a:pt x="715" y="1449"/>
                    <a:pt x="796" y="1611"/>
                  </a:cubicBezTo>
                  <a:lnTo>
                    <a:pt x="840" y="1700"/>
                  </a:lnTo>
                  <a:lnTo>
                    <a:pt x="840" y="1949"/>
                  </a:lnTo>
                  <a:cubicBezTo>
                    <a:pt x="840" y="2363"/>
                    <a:pt x="1025" y="2757"/>
                    <a:pt x="1342" y="3023"/>
                  </a:cubicBezTo>
                  <a:lnTo>
                    <a:pt x="1342" y="3439"/>
                  </a:lnTo>
                  <a:cubicBezTo>
                    <a:pt x="1342" y="3514"/>
                    <a:pt x="1296" y="3580"/>
                    <a:pt x="1226" y="3606"/>
                  </a:cubicBezTo>
                  <a:lnTo>
                    <a:pt x="431" y="3905"/>
                  </a:lnTo>
                  <a:cubicBezTo>
                    <a:pt x="174" y="4002"/>
                    <a:pt x="4" y="4248"/>
                    <a:pt x="4" y="4521"/>
                  </a:cubicBezTo>
                  <a:lnTo>
                    <a:pt x="4" y="5680"/>
                  </a:lnTo>
                  <a:cubicBezTo>
                    <a:pt x="0" y="5768"/>
                    <a:pt x="72" y="5842"/>
                    <a:pt x="160" y="5842"/>
                  </a:cubicBezTo>
                  <a:cubicBezTo>
                    <a:pt x="249" y="5842"/>
                    <a:pt x="319" y="5768"/>
                    <a:pt x="316" y="5680"/>
                  </a:cubicBezTo>
                  <a:lnTo>
                    <a:pt x="316" y="4521"/>
                  </a:lnTo>
                  <a:cubicBezTo>
                    <a:pt x="316" y="4377"/>
                    <a:pt x="407" y="4249"/>
                    <a:pt x="541" y="4198"/>
                  </a:cubicBezTo>
                  <a:lnTo>
                    <a:pt x="1337" y="3899"/>
                  </a:lnTo>
                  <a:cubicBezTo>
                    <a:pt x="1379" y="3883"/>
                    <a:pt x="1419" y="3862"/>
                    <a:pt x="1455" y="3835"/>
                  </a:cubicBezTo>
                  <a:lnTo>
                    <a:pt x="2011" y="4252"/>
                  </a:lnTo>
                  <a:lnTo>
                    <a:pt x="2011" y="5680"/>
                  </a:lnTo>
                  <a:cubicBezTo>
                    <a:pt x="2009" y="5768"/>
                    <a:pt x="2080" y="5842"/>
                    <a:pt x="2169" y="5842"/>
                  </a:cubicBezTo>
                  <a:cubicBezTo>
                    <a:pt x="2256" y="5842"/>
                    <a:pt x="2328" y="5768"/>
                    <a:pt x="2325" y="5680"/>
                  </a:cubicBezTo>
                  <a:lnTo>
                    <a:pt x="2325" y="4252"/>
                  </a:lnTo>
                  <a:lnTo>
                    <a:pt x="2881" y="3835"/>
                  </a:lnTo>
                  <a:cubicBezTo>
                    <a:pt x="2917" y="3862"/>
                    <a:pt x="2958" y="3883"/>
                    <a:pt x="2999" y="3899"/>
                  </a:cubicBezTo>
                  <a:lnTo>
                    <a:pt x="3795" y="4198"/>
                  </a:lnTo>
                  <a:cubicBezTo>
                    <a:pt x="3930" y="4249"/>
                    <a:pt x="4018" y="4377"/>
                    <a:pt x="4020" y="4521"/>
                  </a:cubicBezTo>
                  <a:cubicBezTo>
                    <a:pt x="4017" y="4610"/>
                    <a:pt x="4087" y="4683"/>
                    <a:pt x="4176" y="4683"/>
                  </a:cubicBezTo>
                  <a:cubicBezTo>
                    <a:pt x="4265" y="4683"/>
                    <a:pt x="4336" y="4610"/>
                    <a:pt x="4332" y="4521"/>
                  </a:cubicBezTo>
                  <a:cubicBezTo>
                    <a:pt x="4332" y="4247"/>
                    <a:pt x="4162" y="4002"/>
                    <a:pt x="3905" y="3903"/>
                  </a:cubicBezTo>
                  <a:lnTo>
                    <a:pt x="3110" y="3606"/>
                  </a:lnTo>
                  <a:cubicBezTo>
                    <a:pt x="3040" y="3579"/>
                    <a:pt x="2994" y="3513"/>
                    <a:pt x="2994" y="3439"/>
                  </a:cubicBezTo>
                  <a:lnTo>
                    <a:pt x="2994" y="3038"/>
                  </a:lnTo>
                  <a:cubicBezTo>
                    <a:pt x="3028" y="3011"/>
                    <a:pt x="3060" y="2981"/>
                    <a:pt x="3092" y="2952"/>
                  </a:cubicBezTo>
                  <a:cubicBezTo>
                    <a:pt x="3352" y="2701"/>
                    <a:pt x="3497" y="2358"/>
                    <a:pt x="3496" y="1997"/>
                  </a:cubicBezTo>
                  <a:lnTo>
                    <a:pt x="3496" y="1700"/>
                  </a:lnTo>
                  <a:lnTo>
                    <a:pt x="3542" y="1611"/>
                  </a:lnTo>
                  <a:cubicBezTo>
                    <a:pt x="3621" y="1449"/>
                    <a:pt x="3663" y="1272"/>
                    <a:pt x="3664" y="1091"/>
                  </a:cubicBezTo>
                  <a:lnTo>
                    <a:pt x="3664" y="157"/>
                  </a:lnTo>
                  <a:cubicBezTo>
                    <a:pt x="3664" y="72"/>
                    <a:pt x="3596" y="1"/>
                    <a:pt x="3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6609500" y="660325"/>
              <a:ext cx="99950" cy="150250"/>
            </a:xfrm>
            <a:custGeom>
              <a:avLst/>
              <a:gdLst/>
              <a:ahLst/>
              <a:cxnLst/>
              <a:rect l="l" t="t" r="r" b="b"/>
              <a:pathLst>
                <a:path w="3998" h="6010" extrusionOk="0">
                  <a:moveTo>
                    <a:pt x="1996" y="314"/>
                  </a:moveTo>
                  <a:cubicBezTo>
                    <a:pt x="2039" y="314"/>
                    <a:pt x="2081" y="316"/>
                    <a:pt x="2124" y="320"/>
                  </a:cubicBezTo>
                  <a:cubicBezTo>
                    <a:pt x="2806" y="382"/>
                    <a:pt x="3343" y="979"/>
                    <a:pt x="3346" y="1681"/>
                  </a:cubicBezTo>
                  <a:cubicBezTo>
                    <a:pt x="3349" y="2344"/>
                    <a:pt x="3506" y="2960"/>
                    <a:pt x="3641" y="3285"/>
                  </a:cubicBezTo>
                  <a:cubicBezTo>
                    <a:pt x="3642" y="3289"/>
                    <a:pt x="3641" y="3295"/>
                    <a:pt x="3637" y="3296"/>
                  </a:cubicBezTo>
                  <a:cubicBezTo>
                    <a:pt x="3498" y="3393"/>
                    <a:pt x="3190" y="3571"/>
                    <a:pt x="2661" y="3680"/>
                  </a:cubicBezTo>
                  <a:cubicBezTo>
                    <a:pt x="2657" y="3664"/>
                    <a:pt x="2655" y="3647"/>
                    <a:pt x="2655" y="3633"/>
                  </a:cubicBezTo>
                  <a:lnTo>
                    <a:pt x="2655" y="3318"/>
                  </a:lnTo>
                  <a:cubicBezTo>
                    <a:pt x="2861" y="3199"/>
                    <a:pt x="3034" y="3028"/>
                    <a:pt x="3152" y="2821"/>
                  </a:cubicBezTo>
                  <a:cubicBezTo>
                    <a:pt x="3370" y="2429"/>
                    <a:pt x="3292" y="1939"/>
                    <a:pt x="2962" y="1634"/>
                  </a:cubicBezTo>
                  <a:cubicBezTo>
                    <a:pt x="2732" y="1424"/>
                    <a:pt x="2319" y="1172"/>
                    <a:pt x="1662" y="1172"/>
                  </a:cubicBezTo>
                  <a:cubicBezTo>
                    <a:pt x="1620" y="1172"/>
                    <a:pt x="1580" y="1188"/>
                    <a:pt x="1550" y="1218"/>
                  </a:cubicBezTo>
                  <a:lnTo>
                    <a:pt x="1216" y="1553"/>
                  </a:lnTo>
                  <a:cubicBezTo>
                    <a:pt x="1159" y="1613"/>
                    <a:pt x="1160" y="1710"/>
                    <a:pt x="1219" y="1771"/>
                  </a:cubicBezTo>
                  <a:cubicBezTo>
                    <a:pt x="1250" y="1801"/>
                    <a:pt x="1290" y="1816"/>
                    <a:pt x="1330" y="1816"/>
                  </a:cubicBezTo>
                  <a:cubicBezTo>
                    <a:pt x="1368" y="1816"/>
                    <a:pt x="1407" y="1802"/>
                    <a:pt x="1437" y="1774"/>
                  </a:cubicBezTo>
                  <a:lnTo>
                    <a:pt x="1725" y="1486"/>
                  </a:lnTo>
                  <a:cubicBezTo>
                    <a:pt x="2144" y="1498"/>
                    <a:pt x="2489" y="1626"/>
                    <a:pt x="2752" y="1865"/>
                  </a:cubicBezTo>
                  <a:cubicBezTo>
                    <a:pt x="2975" y="2071"/>
                    <a:pt x="3027" y="2401"/>
                    <a:pt x="2880" y="2666"/>
                  </a:cubicBezTo>
                  <a:cubicBezTo>
                    <a:pt x="2697" y="2990"/>
                    <a:pt x="2355" y="3180"/>
                    <a:pt x="1996" y="3180"/>
                  </a:cubicBezTo>
                  <a:cubicBezTo>
                    <a:pt x="1910" y="3180"/>
                    <a:pt x="1824" y="3169"/>
                    <a:pt x="1737" y="3147"/>
                  </a:cubicBezTo>
                  <a:cubicBezTo>
                    <a:pt x="1292" y="3030"/>
                    <a:pt x="981" y="2626"/>
                    <a:pt x="982" y="2165"/>
                  </a:cubicBezTo>
                  <a:cubicBezTo>
                    <a:pt x="985" y="2076"/>
                    <a:pt x="914" y="2004"/>
                    <a:pt x="825" y="2004"/>
                  </a:cubicBezTo>
                  <a:cubicBezTo>
                    <a:pt x="736" y="2004"/>
                    <a:pt x="666" y="2076"/>
                    <a:pt x="669" y="2165"/>
                  </a:cubicBezTo>
                  <a:cubicBezTo>
                    <a:pt x="669" y="2642"/>
                    <a:pt x="924" y="3081"/>
                    <a:pt x="1338" y="3318"/>
                  </a:cubicBezTo>
                  <a:lnTo>
                    <a:pt x="1338" y="3633"/>
                  </a:lnTo>
                  <a:cubicBezTo>
                    <a:pt x="1338" y="3647"/>
                    <a:pt x="1335" y="3664"/>
                    <a:pt x="1331" y="3680"/>
                  </a:cubicBezTo>
                  <a:cubicBezTo>
                    <a:pt x="803" y="3571"/>
                    <a:pt x="495" y="3394"/>
                    <a:pt x="355" y="3296"/>
                  </a:cubicBezTo>
                  <a:cubicBezTo>
                    <a:pt x="351" y="3295"/>
                    <a:pt x="348" y="3289"/>
                    <a:pt x="351" y="3285"/>
                  </a:cubicBezTo>
                  <a:cubicBezTo>
                    <a:pt x="486" y="2960"/>
                    <a:pt x="643" y="2344"/>
                    <a:pt x="646" y="1681"/>
                  </a:cubicBezTo>
                  <a:cubicBezTo>
                    <a:pt x="650" y="979"/>
                    <a:pt x="1186" y="382"/>
                    <a:pt x="1868" y="320"/>
                  </a:cubicBezTo>
                  <a:cubicBezTo>
                    <a:pt x="1910" y="316"/>
                    <a:pt x="1953" y="314"/>
                    <a:pt x="1996" y="314"/>
                  </a:cubicBezTo>
                  <a:close/>
                  <a:moveTo>
                    <a:pt x="2342" y="3447"/>
                  </a:moveTo>
                  <a:lnTo>
                    <a:pt x="2342" y="3631"/>
                  </a:lnTo>
                  <a:cubicBezTo>
                    <a:pt x="2342" y="3818"/>
                    <a:pt x="2447" y="3988"/>
                    <a:pt x="2614" y="4071"/>
                  </a:cubicBezTo>
                  <a:lnTo>
                    <a:pt x="2715" y="4121"/>
                  </a:lnTo>
                  <a:cubicBezTo>
                    <a:pt x="2561" y="4368"/>
                    <a:pt x="2290" y="4518"/>
                    <a:pt x="2000" y="4518"/>
                  </a:cubicBezTo>
                  <a:cubicBezTo>
                    <a:pt x="1998" y="4518"/>
                    <a:pt x="1997" y="4518"/>
                    <a:pt x="1996" y="4518"/>
                  </a:cubicBezTo>
                  <a:cubicBezTo>
                    <a:pt x="1705" y="4518"/>
                    <a:pt x="1433" y="4369"/>
                    <a:pt x="1278" y="4121"/>
                  </a:cubicBezTo>
                  <a:lnTo>
                    <a:pt x="1379" y="4071"/>
                  </a:lnTo>
                  <a:cubicBezTo>
                    <a:pt x="1546" y="3988"/>
                    <a:pt x="1651" y="3818"/>
                    <a:pt x="1651" y="3631"/>
                  </a:cubicBezTo>
                  <a:lnTo>
                    <a:pt x="1651" y="3447"/>
                  </a:lnTo>
                  <a:cubicBezTo>
                    <a:pt x="1764" y="3477"/>
                    <a:pt x="1880" y="3492"/>
                    <a:pt x="1997" y="3492"/>
                  </a:cubicBezTo>
                  <a:cubicBezTo>
                    <a:pt x="2113" y="3492"/>
                    <a:pt x="2229" y="3477"/>
                    <a:pt x="2342" y="3447"/>
                  </a:cubicBezTo>
                  <a:close/>
                  <a:moveTo>
                    <a:pt x="1996" y="0"/>
                  </a:moveTo>
                  <a:cubicBezTo>
                    <a:pt x="1944" y="0"/>
                    <a:pt x="1892" y="3"/>
                    <a:pt x="1840" y="7"/>
                  </a:cubicBezTo>
                  <a:cubicBezTo>
                    <a:pt x="998" y="84"/>
                    <a:pt x="337" y="819"/>
                    <a:pt x="333" y="1679"/>
                  </a:cubicBezTo>
                  <a:cubicBezTo>
                    <a:pt x="331" y="2299"/>
                    <a:pt x="185" y="2867"/>
                    <a:pt x="61" y="3164"/>
                  </a:cubicBezTo>
                  <a:cubicBezTo>
                    <a:pt x="4" y="3305"/>
                    <a:pt x="51" y="3467"/>
                    <a:pt x="176" y="3553"/>
                  </a:cubicBezTo>
                  <a:cubicBezTo>
                    <a:pt x="306" y="3645"/>
                    <a:pt x="569" y="3798"/>
                    <a:pt x="986" y="3918"/>
                  </a:cubicBezTo>
                  <a:lnTo>
                    <a:pt x="363" y="4229"/>
                  </a:lnTo>
                  <a:cubicBezTo>
                    <a:pt x="200" y="4311"/>
                    <a:pt x="78" y="4456"/>
                    <a:pt x="26" y="4631"/>
                  </a:cubicBezTo>
                  <a:cubicBezTo>
                    <a:pt x="1" y="4714"/>
                    <a:pt x="48" y="4801"/>
                    <a:pt x="131" y="4825"/>
                  </a:cubicBezTo>
                  <a:cubicBezTo>
                    <a:pt x="146" y="4831"/>
                    <a:pt x="161" y="4832"/>
                    <a:pt x="176" y="4832"/>
                  </a:cubicBezTo>
                  <a:cubicBezTo>
                    <a:pt x="246" y="4832"/>
                    <a:pt x="306" y="4786"/>
                    <a:pt x="327" y="4720"/>
                  </a:cubicBezTo>
                  <a:cubicBezTo>
                    <a:pt x="354" y="4629"/>
                    <a:pt x="418" y="4552"/>
                    <a:pt x="503" y="4509"/>
                  </a:cubicBezTo>
                  <a:lnTo>
                    <a:pt x="997" y="4263"/>
                  </a:lnTo>
                  <a:cubicBezTo>
                    <a:pt x="1206" y="4615"/>
                    <a:pt x="1587" y="4832"/>
                    <a:pt x="1996" y="4832"/>
                  </a:cubicBezTo>
                  <a:cubicBezTo>
                    <a:pt x="2406" y="4832"/>
                    <a:pt x="2787" y="4615"/>
                    <a:pt x="2996" y="4263"/>
                  </a:cubicBezTo>
                  <a:lnTo>
                    <a:pt x="3490" y="4509"/>
                  </a:lnTo>
                  <a:cubicBezTo>
                    <a:pt x="3607" y="4568"/>
                    <a:pt x="3681" y="4688"/>
                    <a:pt x="3681" y="4819"/>
                  </a:cubicBezTo>
                  <a:lnTo>
                    <a:pt x="3681" y="5848"/>
                  </a:lnTo>
                  <a:cubicBezTo>
                    <a:pt x="3679" y="5936"/>
                    <a:pt x="3749" y="6010"/>
                    <a:pt x="3837" y="6010"/>
                  </a:cubicBezTo>
                  <a:cubicBezTo>
                    <a:pt x="3926" y="6010"/>
                    <a:pt x="3998" y="5936"/>
                    <a:pt x="3994" y="5848"/>
                  </a:cubicBezTo>
                  <a:lnTo>
                    <a:pt x="3994" y="4820"/>
                  </a:lnTo>
                  <a:cubicBezTo>
                    <a:pt x="3995" y="4570"/>
                    <a:pt x="3854" y="4341"/>
                    <a:pt x="3630" y="4229"/>
                  </a:cubicBezTo>
                  <a:lnTo>
                    <a:pt x="3005" y="3918"/>
                  </a:lnTo>
                  <a:cubicBezTo>
                    <a:pt x="3423" y="3798"/>
                    <a:pt x="3685" y="3645"/>
                    <a:pt x="3816" y="3553"/>
                  </a:cubicBezTo>
                  <a:cubicBezTo>
                    <a:pt x="3941" y="3467"/>
                    <a:pt x="3990" y="3305"/>
                    <a:pt x="3930" y="3164"/>
                  </a:cubicBezTo>
                  <a:cubicBezTo>
                    <a:pt x="3806" y="2867"/>
                    <a:pt x="3661" y="2299"/>
                    <a:pt x="3658" y="1679"/>
                  </a:cubicBezTo>
                  <a:cubicBezTo>
                    <a:pt x="3656" y="819"/>
                    <a:pt x="2993" y="84"/>
                    <a:pt x="2153" y="7"/>
                  </a:cubicBezTo>
                  <a:cubicBezTo>
                    <a:pt x="2101" y="3"/>
                    <a:pt x="2048" y="0"/>
                    <a:pt x="19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6684750" y="785850"/>
              <a:ext cx="7875" cy="24600"/>
            </a:xfrm>
            <a:custGeom>
              <a:avLst/>
              <a:gdLst/>
              <a:ahLst/>
              <a:cxnLst/>
              <a:rect l="l" t="t" r="r" b="b"/>
              <a:pathLst>
                <a:path w="315" h="984" extrusionOk="0">
                  <a:moveTo>
                    <a:pt x="156" y="1"/>
                  </a:moveTo>
                  <a:cubicBezTo>
                    <a:pt x="70" y="1"/>
                    <a:pt x="1" y="72"/>
                    <a:pt x="1" y="157"/>
                  </a:cubicBezTo>
                  <a:lnTo>
                    <a:pt x="1" y="827"/>
                  </a:lnTo>
                  <a:cubicBezTo>
                    <a:pt x="1" y="914"/>
                    <a:pt x="71" y="984"/>
                    <a:pt x="158" y="984"/>
                  </a:cubicBezTo>
                  <a:cubicBezTo>
                    <a:pt x="245" y="984"/>
                    <a:pt x="315" y="914"/>
                    <a:pt x="315" y="827"/>
                  </a:cubicBezTo>
                  <a:lnTo>
                    <a:pt x="315" y="158"/>
                  </a:lnTo>
                  <a:cubicBezTo>
                    <a:pt x="315" y="72"/>
                    <a:pt x="246" y="1"/>
                    <a:pt x="161" y="1"/>
                  </a:cubicBezTo>
                  <a:cubicBezTo>
                    <a:pt x="160" y="1"/>
                    <a:pt x="159" y="1"/>
                    <a:pt x="158" y="1"/>
                  </a:cubicBezTo>
                  <a:cubicBezTo>
                    <a:pt x="158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6571825" y="798400"/>
              <a:ext cx="9200" cy="7875"/>
            </a:xfrm>
            <a:custGeom>
              <a:avLst/>
              <a:gdLst/>
              <a:ahLst/>
              <a:cxnLst/>
              <a:rect l="l" t="t" r="r" b="b"/>
              <a:pathLst>
                <a:path w="368" h="315" extrusionOk="0">
                  <a:moveTo>
                    <a:pt x="154" y="1"/>
                  </a:moveTo>
                  <a:cubicBezTo>
                    <a:pt x="69" y="1"/>
                    <a:pt x="0" y="72"/>
                    <a:pt x="0" y="157"/>
                  </a:cubicBezTo>
                  <a:cubicBezTo>
                    <a:pt x="0" y="252"/>
                    <a:pt x="77" y="315"/>
                    <a:pt x="158" y="315"/>
                  </a:cubicBezTo>
                  <a:cubicBezTo>
                    <a:pt x="197" y="315"/>
                    <a:pt x="236" y="300"/>
                    <a:pt x="268" y="269"/>
                  </a:cubicBezTo>
                  <a:cubicBezTo>
                    <a:pt x="368" y="171"/>
                    <a:pt x="298" y="1"/>
                    <a:pt x="158" y="1"/>
                  </a:cubicBezTo>
                  <a:lnTo>
                    <a:pt x="156" y="1"/>
                  </a:lnTo>
                  <a:cubicBezTo>
                    <a:pt x="156" y="1"/>
                    <a:pt x="155" y="1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6508525" y="785850"/>
              <a:ext cx="54500" cy="32950"/>
            </a:xfrm>
            <a:custGeom>
              <a:avLst/>
              <a:gdLst/>
              <a:ahLst/>
              <a:cxnLst/>
              <a:rect l="l" t="t" r="r" b="b"/>
              <a:pathLst>
                <a:path w="2180" h="1318" extrusionOk="0">
                  <a:moveTo>
                    <a:pt x="847" y="0"/>
                  </a:moveTo>
                  <a:cubicBezTo>
                    <a:pt x="814" y="0"/>
                    <a:pt x="781" y="10"/>
                    <a:pt x="753" y="32"/>
                  </a:cubicBezTo>
                  <a:lnTo>
                    <a:pt x="84" y="534"/>
                  </a:lnTo>
                  <a:cubicBezTo>
                    <a:pt x="0" y="596"/>
                    <a:pt x="0" y="721"/>
                    <a:pt x="84" y="784"/>
                  </a:cubicBezTo>
                  <a:lnTo>
                    <a:pt x="753" y="1286"/>
                  </a:lnTo>
                  <a:cubicBezTo>
                    <a:pt x="781" y="1307"/>
                    <a:pt x="814" y="1317"/>
                    <a:pt x="847" y="1317"/>
                  </a:cubicBezTo>
                  <a:cubicBezTo>
                    <a:pt x="895" y="1317"/>
                    <a:pt x="942" y="1296"/>
                    <a:pt x="972" y="1255"/>
                  </a:cubicBezTo>
                  <a:cubicBezTo>
                    <a:pt x="1025" y="1185"/>
                    <a:pt x="1010" y="1087"/>
                    <a:pt x="941" y="1036"/>
                  </a:cubicBezTo>
                  <a:lnTo>
                    <a:pt x="648" y="815"/>
                  </a:lnTo>
                  <a:lnTo>
                    <a:pt x="2018" y="815"/>
                  </a:lnTo>
                  <a:cubicBezTo>
                    <a:pt x="2020" y="815"/>
                    <a:pt x="2021" y="815"/>
                    <a:pt x="2023" y="815"/>
                  </a:cubicBezTo>
                  <a:cubicBezTo>
                    <a:pt x="2110" y="815"/>
                    <a:pt x="2180" y="746"/>
                    <a:pt x="2180" y="659"/>
                  </a:cubicBezTo>
                  <a:cubicBezTo>
                    <a:pt x="2180" y="573"/>
                    <a:pt x="2111" y="503"/>
                    <a:pt x="2025" y="503"/>
                  </a:cubicBezTo>
                  <a:cubicBezTo>
                    <a:pt x="2023" y="503"/>
                    <a:pt x="2020" y="503"/>
                    <a:pt x="2018" y="503"/>
                  </a:cubicBezTo>
                  <a:lnTo>
                    <a:pt x="648" y="503"/>
                  </a:lnTo>
                  <a:lnTo>
                    <a:pt x="941" y="282"/>
                  </a:lnTo>
                  <a:cubicBezTo>
                    <a:pt x="1010" y="230"/>
                    <a:pt x="1025" y="131"/>
                    <a:pt x="972" y="63"/>
                  </a:cubicBezTo>
                  <a:cubicBezTo>
                    <a:pt x="942" y="22"/>
                    <a:pt x="895" y="0"/>
                    <a:pt x="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6588650" y="785850"/>
              <a:ext cx="54275" cy="32950"/>
            </a:xfrm>
            <a:custGeom>
              <a:avLst/>
              <a:gdLst/>
              <a:ahLst/>
              <a:cxnLst/>
              <a:rect l="l" t="t" r="r" b="b"/>
              <a:pathLst>
                <a:path w="2171" h="1318" extrusionOk="0">
                  <a:moveTo>
                    <a:pt x="1324" y="0"/>
                  </a:moveTo>
                  <a:cubicBezTo>
                    <a:pt x="1277" y="0"/>
                    <a:pt x="1230" y="22"/>
                    <a:pt x="1198" y="63"/>
                  </a:cubicBezTo>
                  <a:cubicBezTo>
                    <a:pt x="1147" y="131"/>
                    <a:pt x="1161" y="230"/>
                    <a:pt x="1229" y="282"/>
                  </a:cubicBezTo>
                  <a:lnTo>
                    <a:pt x="1524" y="503"/>
                  </a:lnTo>
                  <a:lnTo>
                    <a:pt x="152" y="503"/>
                  </a:lnTo>
                  <a:cubicBezTo>
                    <a:pt x="68" y="506"/>
                    <a:pt x="0" y="574"/>
                    <a:pt x="0" y="659"/>
                  </a:cubicBezTo>
                  <a:cubicBezTo>
                    <a:pt x="0" y="744"/>
                    <a:pt x="68" y="813"/>
                    <a:pt x="152" y="815"/>
                  </a:cubicBezTo>
                  <a:lnTo>
                    <a:pt x="1524" y="815"/>
                  </a:lnTo>
                  <a:lnTo>
                    <a:pt x="1229" y="1036"/>
                  </a:lnTo>
                  <a:cubicBezTo>
                    <a:pt x="1161" y="1087"/>
                    <a:pt x="1147" y="1185"/>
                    <a:pt x="1198" y="1255"/>
                  </a:cubicBezTo>
                  <a:cubicBezTo>
                    <a:pt x="1229" y="1296"/>
                    <a:pt x="1277" y="1317"/>
                    <a:pt x="1324" y="1317"/>
                  </a:cubicBezTo>
                  <a:cubicBezTo>
                    <a:pt x="1357" y="1317"/>
                    <a:pt x="1390" y="1307"/>
                    <a:pt x="1418" y="1286"/>
                  </a:cubicBezTo>
                  <a:lnTo>
                    <a:pt x="2087" y="784"/>
                  </a:lnTo>
                  <a:cubicBezTo>
                    <a:pt x="2170" y="721"/>
                    <a:pt x="2170" y="596"/>
                    <a:pt x="2087" y="534"/>
                  </a:cubicBezTo>
                  <a:lnTo>
                    <a:pt x="1418" y="32"/>
                  </a:lnTo>
                  <a:cubicBezTo>
                    <a:pt x="1390" y="10"/>
                    <a:pt x="1357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5"/>
          <p:cNvGrpSpPr/>
          <p:nvPr/>
        </p:nvGrpSpPr>
        <p:grpSpPr>
          <a:xfrm>
            <a:off x="3638055" y="1865474"/>
            <a:ext cx="434188" cy="318605"/>
            <a:chOff x="1872000" y="1400400"/>
            <a:chExt cx="267275" cy="196125"/>
          </a:xfrm>
        </p:grpSpPr>
        <p:sp>
          <p:nvSpPr>
            <p:cNvPr id="506" name="Google Shape;506;p45"/>
            <p:cNvSpPr/>
            <p:nvPr/>
          </p:nvSpPr>
          <p:spPr>
            <a:xfrm>
              <a:off x="1901275" y="1417125"/>
              <a:ext cx="208725" cy="141750"/>
            </a:xfrm>
            <a:custGeom>
              <a:avLst/>
              <a:gdLst/>
              <a:ahLst/>
              <a:cxnLst/>
              <a:rect l="l" t="t" r="r" b="b"/>
              <a:pathLst>
                <a:path w="8349" h="5670" extrusionOk="0">
                  <a:moveTo>
                    <a:pt x="2668" y="1150"/>
                  </a:moveTo>
                  <a:cubicBezTo>
                    <a:pt x="2859" y="1150"/>
                    <a:pt x="3012" y="1305"/>
                    <a:pt x="3013" y="1496"/>
                  </a:cubicBezTo>
                  <a:lnTo>
                    <a:pt x="3013" y="1830"/>
                  </a:lnTo>
                  <a:cubicBezTo>
                    <a:pt x="3012" y="2114"/>
                    <a:pt x="2783" y="2344"/>
                    <a:pt x="2499" y="2344"/>
                  </a:cubicBezTo>
                  <a:cubicBezTo>
                    <a:pt x="2217" y="2344"/>
                    <a:pt x="1986" y="2114"/>
                    <a:pt x="1986" y="1830"/>
                  </a:cubicBezTo>
                  <a:lnTo>
                    <a:pt x="1988" y="1830"/>
                  </a:lnTo>
                  <a:lnTo>
                    <a:pt x="1988" y="1496"/>
                  </a:lnTo>
                  <a:cubicBezTo>
                    <a:pt x="1988" y="1305"/>
                    <a:pt x="2143" y="1150"/>
                    <a:pt x="2332" y="1150"/>
                  </a:cubicBezTo>
                  <a:close/>
                  <a:moveTo>
                    <a:pt x="6684" y="983"/>
                  </a:moveTo>
                  <a:cubicBezTo>
                    <a:pt x="6783" y="983"/>
                    <a:pt x="6862" y="1063"/>
                    <a:pt x="6862" y="1161"/>
                  </a:cubicBezTo>
                  <a:lnTo>
                    <a:pt x="6862" y="1663"/>
                  </a:lnTo>
                  <a:cubicBezTo>
                    <a:pt x="6862" y="1727"/>
                    <a:pt x="6828" y="1786"/>
                    <a:pt x="6773" y="1817"/>
                  </a:cubicBezTo>
                  <a:cubicBezTo>
                    <a:pt x="6725" y="1844"/>
                    <a:pt x="6695" y="1896"/>
                    <a:pt x="6695" y="1951"/>
                  </a:cubicBezTo>
                  <a:lnTo>
                    <a:pt x="6695" y="2202"/>
                  </a:lnTo>
                  <a:cubicBezTo>
                    <a:pt x="6695" y="2273"/>
                    <a:pt x="6744" y="2335"/>
                    <a:pt x="6814" y="2352"/>
                  </a:cubicBezTo>
                  <a:lnTo>
                    <a:pt x="7228" y="2457"/>
                  </a:lnTo>
                  <a:cubicBezTo>
                    <a:pt x="7308" y="2476"/>
                    <a:pt x="7363" y="2548"/>
                    <a:pt x="7363" y="2630"/>
                  </a:cubicBezTo>
                  <a:lnTo>
                    <a:pt x="7363" y="2677"/>
                  </a:lnTo>
                  <a:lnTo>
                    <a:pt x="5669" y="2677"/>
                  </a:lnTo>
                  <a:lnTo>
                    <a:pt x="5669" y="2630"/>
                  </a:lnTo>
                  <a:cubicBezTo>
                    <a:pt x="5669" y="2548"/>
                    <a:pt x="5725" y="2476"/>
                    <a:pt x="5804" y="2457"/>
                  </a:cubicBezTo>
                  <a:lnTo>
                    <a:pt x="6220" y="2352"/>
                  </a:lnTo>
                  <a:cubicBezTo>
                    <a:pt x="6290" y="2335"/>
                    <a:pt x="6338" y="2273"/>
                    <a:pt x="6338" y="2202"/>
                  </a:cubicBezTo>
                  <a:lnTo>
                    <a:pt x="6338" y="1951"/>
                  </a:lnTo>
                  <a:cubicBezTo>
                    <a:pt x="6338" y="1895"/>
                    <a:pt x="6309" y="1844"/>
                    <a:pt x="6260" y="1817"/>
                  </a:cubicBezTo>
                  <a:lnTo>
                    <a:pt x="6262" y="1817"/>
                  </a:lnTo>
                  <a:cubicBezTo>
                    <a:pt x="6207" y="1786"/>
                    <a:pt x="6172" y="1727"/>
                    <a:pt x="6172" y="1663"/>
                  </a:cubicBezTo>
                  <a:lnTo>
                    <a:pt x="6172" y="1161"/>
                  </a:lnTo>
                  <a:cubicBezTo>
                    <a:pt x="6172" y="1063"/>
                    <a:pt x="6251" y="983"/>
                    <a:pt x="6349" y="983"/>
                  </a:cubicBezTo>
                  <a:close/>
                  <a:moveTo>
                    <a:pt x="8035" y="314"/>
                  </a:moveTo>
                  <a:lnTo>
                    <a:pt x="8035" y="2678"/>
                  </a:lnTo>
                  <a:lnTo>
                    <a:pt x="7678" y="2678"/>
                  </a:lnTo>
                  <a:lnTo>
                    <a:pt x="7678" y="2631"/>
                  </a:lnTo>
                  <a:cubicBezTo>
                    <a:pt x="7678" y="2405"/>
                    <a:pt x="7524" y="2208"/>
                    <a:pt x="7306" y="2155"/>
                  </a:cubicBezTo>
                  <a:lnTo>
                    <a:pt x="7009" y="2081"/>
                  </a:lnTo>
                  <a:lnTo>
                    <a:pt x="7009" y="2031"/>
                  </a:lnTo>
                  <a:cubicBezTo>
                    <a:pt x="7115" y="1938"/>
                    <a:pt x="7176" y="1805"/>
                    <a:pt x="7177" y="1663"/>
                  </a:cubicBezTo>
                  <a:lnTo>
                    <a:pt x="7177" y="1161"/>
                  </a:lnTo>
                  <a:cubicBezTo>
                    <a:pt x="7176" y="891"/>
                    <a:pt x="6956" y="670"/>
                    <a:pt x="6686" y="670"/>
                  </a:cubicBezTo>
                  <a:lnTo>
                    <a:pt x="6351" y="670"/>
                  </a:lnTo>
                  <a:cubicBezTo>
                    <a:pt x="6080" y="670"/>
                    <a:pt x="5859" y="891"/>
                    <a:pt x="5859" y="1161"/>
                  </a:cubicBezTo>
                  <a:lnTo>
                    <a:pt x="5859" y="1663"/>
                  </a:lnTo>
                  <a:cubicBezTo>
                    <a:pt x="5859" y="1805"/>
                    <a:pt x="5921" y="1938"/>
                    <a:pt x="6026" y="2031"/>
                  </a:cubicBezTo>
                  <a:lnTo>
                    <a:pt x="6026" y="2081"/>
                  </a:lnTo>
                  <a:lnTo>
                    <a:pt x="5729" y="2155"/>
                  </a:lnTo>
                  <a:cubicBezTo>
                    <a:pt x="5511" y="2208"/>
                    <a:pt x="5357" y="2405"/>
                    <a:pt x="5357" y="2631"/>
                  </a:cubicBezTo>
                  <a:lnTo>
                    <a:pt x="5357" y="2678"/>
                  </a:lnTo>
                  <a:lnTo>
                    <a:pt x="5000" y="2678"/>
                  </a:lnTo>
                  <a:lnTo>
                    <a:pt x="5000" y="314"/>
                  </a:lnTo>
                  <a:close/>
                  <a:moveTo>
                    <a:pt x="2678" y="2657"/>
                  </a:moveTo>
                  <a:lnTo>
                    <a:pt x="2678" y="2732"/>
                  </a:lnTo>
                  <a:cubicBezTo>
                    <a:pt x="2678" y="2789"/>
                    <a:pt x="2693" y="2845"/>
                    <a:pt x="2721" y="2894"/>
                  </a:cubicBezTo>
                  <a:lnTo>
                    <a:pt x="2509" y="3108"/>
                  </a:lnTo>
                  <a:cubicBezTo>
                    <a:pt x="2506" y="3110"/>
                    <a:pt x="2503" y="3111"/>
                    <a:pt x="2500" y="3111"/>
                  </a:cubicBezTo>
                  <a:cubicBezTo>
                    <a:pt x="2497" y="3111"/>
                    <a:pt x="2495" y="3110"/>
                    <a:pt x="2493" y="3108"/>
                  </a:cubicBezTo>
                  <a:lnTo>
                    <a:pt x="2278" y="2894"/>
                  </a:lnTo>
                  <a:cubicBezTo>
                    <a:pt x="2307" y="2845"/>
                    <a:pt x="2323" y="2789"/>
                    <a:pt x="2323" y="2732"/>
                  </a:cubicBezTo>
                  <a:lnTo>
                    <a:pt x="2323" y="2657"/>
                  </a:lnTo>
                  <a:close/>
                  <a:moveTo>
                    <a:pt x="2987" y="3073"/>
                  </a:moveTo>
                  <a:lnTo>
                    <a:pt x="3295" y="3191"/>
                  </a:lnTo>
                  <a:cubicBezTo>
                    <a:pt x="3427" y="3244"/>
                    <a:pt x="3514" y="3372"/>
                    <a:pt x="3516" y="3514"/>
                  </a:cubicBezTo>
                  <a:lnTo>
                    <a:pt x="3516" y="4509"/>
                  </a:lnTo>
                  <a:cubicBezTo>
                    <a:pt x="3516" y="4607"/>
                    <a:pt x="3435" y="4687"/>
                    <a:pt x="3337" y="4687"/>
                  </a:cubicBezTo>
                  <a:lnTo>
                    <a:pt x="2657" y="4687"/>
                  </a:lnTo>
                  <a:lnTo>
                    <a:pt x="2657" y="4498"/>
                  </a:lnTo>
                  <a:lnTo>
                    <a:pt x="3003" y="4498"/>
                  </a:lnTo>
                  <a:cubicBezTo>
                    <a:pt x="3089" y="4498"/>
                    <a:pt x="3159" y="4428"/>
                    <a:pt x="3159" y="4341"/>
                  </a:cubicBezTo>
                  <a:lnTo>
                    <a:pt x="3159" y="3839"/>
                  </a:lnTo>
                  <a:cubicBezTo>
                    <a:pt x="3156" y="3755"/>
                    <a:pt x="3086" y="3688"/>
                    <a:pt x="3003" y="3688"/>
                  </a:cubicBezTo>
                  <a:cubicBezTo>
                    <a:pt x="2918" y="3688"/>
                    <a:pt x="2848" y="3755"/>
                    <a:pt x="2845" y="3839"/>
                  </a:cubicBezTo>
                  <a:lnTo>
                    <a:pt x="2845" y="4185"/>
                  </a:lnTo>
                  <a:lnTo>
                    <a:pt x="2155" y="4185"/>
                  </a:lnTo>
                  <a:lnTo>
                    <a:pt x="2155" y="3839"/>
                  </a:lnTo>
                  <a:cubicBezTo>
                    <a:pt x="2152" y="3755"/>
                    <a:pt x="2082" y="3688"/>
                    <a:pt x="1998" y="3688"/>
                  </a:cubicBezTo>
                  <a:cubicBezTo>
                    <a:pt x="1914" y="3688"/>
                    <a:pt x="1844" y="3755"/>
                    <a:pt x="1841" y="3839"/>
                  </a:cubicBezTo>
                  <a:lnTo>
                    <a:pt x="1841" y="4341"/>
                  </a:lnTo>
                  <a:cubicBezTo>
                    <a:pt x="1841" y="4428"/>
                    <a:pt x="1911" y="4498"/>
                    <a:pt x="1998" y="4498"/>
                  </a:cubicBezTo>
                  <a:lnTo>
                    <a:pt x="2343" y="4498"/>
                  </a:lnTo>
                  <a:lnTo>
                    <a:pt x="2343" y="4687"/>
                  </a:lnTo>
                  <a:lnTo>
                    <a:pt x="1663" y="4687"/>
                  </a:lnTo>
                  <a:cubicBezTo>
                    <a:pt x="1565" y="4687"/>
                    <a:pt x="1486" y="4606"/>
                    <a:pt x="1486" y="4509"/>
                  </a:cubicBezTo>
                  <a:lnTo>
                    <a:pt x="1486" y="3514"/>
                  </a:lnTo>
                  <a:cubicBezTo>
                    <a:pt x="1486" y="3372"/>
                    <a:pt x="1573" y="3244"/>
                    <a:pt x="1706" y="3191"/>
                  </a:cubicBezTo>
                  <a:lnTo>
                    <a:pt x="2013" y="3073"/>
                  </a:lnTo>
                  <a:lnTo>
                    <a:pt x="2272" y="3330"/>
                  </a:lnTo>
                  <a:cubicBezTo>
                    <a:pt x="2335" y="3393"/>
                    <a:pt x="2418" y="3425"/>
                    <a:pt x="2501" y="3425"/>
                  </a:cubicBezTo>
                  <a:cubicBezTo>
                    <a:pt x="2583" y="3425"/>
                    <a:pt x="2666" y="3393"/>
                    <a:pt x="2729" y="3330"/>
                  </a:cubicBezTo>
                  <a:lnTo>
                    <a:pt x="2987" y="3073"/>
                  </a:lnTo>
                  <a:close/>
                  <a:moveTo>
                    <a:pt x="4687" y="4665"/>
                  </a:moveTo>
                  <a:lnTo>
                    <a:pt x="4687" y="5356"/>
                  </a:lnTo>
                  <a:lnTo>
                    <a:pt x="314" y="5356"/>
                  </a:lnTo>
                  <a:lnTo>
                    <a:pt x="314" y="4665"/>
                  </a:lnTo>
                  <a:lnTo>
                    <a:pt x="1198" y="4665"/>
                  </a:lnTo>
                  <a:cubicBezTo>
                    <a:pt x="1265" y="4864"/>
                    <a:pt x="1452" y="4999"/>
                    <a:pt x="1663" y="5000"/>
                  </a:cubicBezTo>
                  <a:lnTo>
                    <a:pt x="3337" y="5000"/>
                  </a:lnTo>
                  <a:cubicBezTo>
                    <a:pt x="3548" y="4999"/>
                    <a:pt x="3735" y="4864"/>
                    <a:pt x="3802" y="4665"/>
                  </a:cubicBezTo>
                  <a:close/>
                  <a:moveTo>
                    <a:pt x="6684" y="3662"/>
                  </a:moveTo>
                  <a:cubicBezTo>
                    <a:pt x="6783" y="3662"/>
                    <a:pt x="6862" y="3742"/>
                    <a:pt x="6862" y="3840"/>
                  </a:cubicBezTo>
                  <a:lnTo>
                    <a:pt x="6862" y="4342"/>
                  </a:lnTo>
                  <a:cubicBezTo>
                    <a:pt x="6862" y="4405"/>
                    <a:pt x="6827" y="4465"/>
                    <a:pt x="6773" y="4496"/>
                  </a:cubicBezTo>
                  <a:cubicBezTo>
                    <a:pt x="6725" y="4524"/>
                    <a:pt x="6695" y="4575"/>
                    <a:pt x="6695" y="4630"/>
                  </a:cubicBezTo>
                  <a:lnTo>
                    <a:pt x="6695" y="4881"/>
                  </a:lnTo>
                  <a:cubicBezTo>
                    <a:pt x="6695" y="4952"/>
                    <a:pt x="6744" y="5015"/>
                    <a:pt x="6812" y="5033"/>
                  </a:cubicBezTo>
                  <a:lnTo>
                    <a:pt x="7228" y="5136"/>
                  </a:lnTo>
                  <a:cubicBezTo>
                    <a:pt x="7308" y="5156"/>
                    <a:pt x="7363" y="5228"/>
                    <a:pt x="7363" y="5309"/>
                  </a:cubicBezTo>
                  <a:lnTo>
                    <a:pt x="7363" y="5356"/>
                  </a:lnTo>
                  <a:lnTo>
                    <a:pt x="5669" y="5356"/>
                  </a:lnTo>
                  <a:lnTo>
                    <a:pt x="5669" y="5309"/>
                  </a:lnTo>
                  <a:cubicBezTo>
                    <a:pt x="5669" y="5228"/>
                    <a:pt x="5725" y="5156"/>
                    <a:pt x="5804" y="5136"/>
                  </a:cubicBezTo>
                  <a:lnTo>
                    <a:pt x="6220" y="5033"/>
                  </a:lnTo>
                  <a:cubicBezTo>
                    <a:pt x="6290" y="5015"/>
                    <a:pt x="6338" y="4952"/>
                    <a:pt x="6338" y="4881"/>
                  </a:cubicBezTo>
                  <a:lnTo>
                    <a:pt x="6338" y="4630"/>
                  </a:lnTo>
                  <a:cubicBezTo>
                    <a:pt x="6338" y="4575"/>
                    <a:pt x="6309" y="4524"/>
                    <a:pt x="6260" y="4496"/>
                  </a:cubicBezTo>
                  <a:cubicBezTo>
                    <a:pt x="6205" y="4465"/>
                    <a:pt x="6172" y="4405"/>
                    <a:pt x="6172" y="4342"/>
                  </a:cubicBezTo>
                  <a:lnTo>
                    <a:pt x="6172" y="3840"/>
                  </a:lnTo>
                  <a:cubicBezTo>
                    <a:pt x="6172" y="3742"/>
                    <a:pt x="6251" y="3662"/>
                    <a:pt x="6349" y="3662"/>
                  </a:cubicBezTo>
                  <a:close/>
                  <a:moveTo>
                    <a:pt x="8035" y="2992"/>
                  </a:moveTo>
                  <a:lnTo>
                    <a:pt x="8035" y="5356"/>
                  </a:lnTo>
                  <a:lnTo>
                    <a:pt x="7678" y="5356"/>
                  </a:lnTo>
                  <a:lnTo>
                    <a:pt x="7678" y="5309"/>
                  </a:lnTo>
                  <a:cubicBezTo>
                    <a:pt x="7678" y="5084"/>
                    <a:pt x="7524" y="4887"/>
                    <a:pt x="7306" y="4832"/>
                  </a:cubicBezTo>
                  <a:lnTo>
                    <a:pt x="7009" y="4758"/>
                  </a:lnTo>
                  <a:lnTo>
                    <a:pt x="7009" y="4710"/>
                  </a:lnTo>
                  <a:cubicBezTo>
                    <a:pt x="7115" y="4617"/>
                    <a:pt x="7176" y="4482"/>
                    <a:pt x="7177" y="4342"/>
                  </a:cubicBezTo>
                  <a:lnTo>
                    <a:pt x="7177" y="3839"/>
                  </a:lnTo>
                  <a:cubicBezTo>
                    <a:pt x="7176" y="3568"/>
                    <a:pt x="6956" y="3349"/>
                    <a:pt x="6686" y="3349"/>
                  </a:cubicBezTo>
                  <a:lnTo>
                    <a:pt x="6351" y="3349"/>
                  </a:lnTo>
                  <a:cubicBezTo>
                    <a:pt x="6080" y="3349"/>
                    <a:pt x="5859" y="3568"/>
                    <a:pt x="5859" y="3839"/>
                  </a:cubicBezTo>
                  <a:lnTo>
                    <a:pt x="5859" y="4342"/>
                  </a:lnTo>
                  <a:cubicBezTo>
                    <a:pt x="5859" y="4482"/>
                    <a:pt x="5921" y="4617"/>
                    <a:pt x="6026" y="4710"/>
                  </a:cubicBezTo>
                  <a:lnTo>
                    <a:pt x="6026" y="4758"/>
                  </a:lnTo>
                  <a:lnTo>
                    <a:pt x="5729" y="4832"/>
                  </a:lnTo>
                  <a:cubicBezTo>
                    <a:pt x="5511" y="4887"/>
                    <a:pt x="5357" y="5084"/>
                    <a:pt x="5357" y="5309"/>
                  </a:cubicBezTo>
                  <a:lnTo>
                    <a:pt x="5357" y="5356"/>
                  </a:lnTo>
                  <a:lnTo>
                    <a:pt x="5000" y="5356"/>
                  </a:lnTo>
                  <a:lnTo>
                    <a:pt x="5000" y="2992"/>
                  </a:lnTo>
                  <a:close/>
                  <a:moveTo>
                    <a:pt x="8193" y="1"/>
                  </a:moveTo>
                  <a:cubicBezTo>
                    <a:pt x="8192" y="1"/>
                    <a:pt x="8192" y="1"/>
                    <a:pt x="8191" y="1"/>
                  </a:cubicBezTo>
                  <a:lnTo>
                    <a:pt x="1328" y="1"/>
                  </a:lnTo>
                  <a:cubicBezTo>
                    <a:pt x="1242" y="1"/>
                    <a:pt x="1172" y="71"/>
                    <a:pt x="1172" y="157"/>
                  </a:cubicBezTo>
                  <a:cubicBezTo>
                    <a:pt x="1172" y="243"/>
                    <a:pt x="1242" y="313"/>
                    <a:pt x="1328" y="314"/>
                  </a:cubicBezTo>
                  <a:lnTo>
                    <a:pt x="4687" y="314"/>
                  </a:lnTo>
                  <a:lnTo>
                    <a:pt x="4687" y="4353"/>
                  </a:lnTo>
                  <a:lnTo>
                    <a:pt x="3829" y="4353"/>
                  </a:lnTo>
                  <a:lnTo>
                    <a:pt x="3829" y="3514"/>
                  </a:lnTo>
                  <a:cubicBezTo>
                    <a:pt x="3828" y="3242"/>
                    <a:pt x="3661" y="2999"/>
                    <a:pt x="3408" y="2899"/>
                  </a:cubicBezTo>
                  <a:lnTo>
                    <a:pt x="2995" y="2740"/>
                  </a:lnTo>
                  <a:cubicBezTo>
                    <a:pt x="2993" y="2737"/>
                    <a:pt x="2992" y="2735"/>
                    <a:pt x="2992" y="2732"/>
                  </a:cubicBezTo>
                  <a:lnTo>
                    <a:pt x="2992" y="2501"/>
                  </a:lnTo>
                  <a:lnTo>
                    <a:pt x="2992" y="2495"/>
                  </a:lnTo>
                  <a:cubicBezTo>
                    <a:pt x="3202" y="2339"/>
                    <a:pt x="3327" y="2093"/>
                    <a:pt x="3327" y="1830"/>
                  </a:cubicBezTo>
                  <a:lnTo>
                    <a:pt x="3327" y="1496"/>
                  </a:lnTo>
                  <a:cubicBezTo>
                    <a:pt x="3326" y="1133"/>
                    <a:pt x="3032" y="838"/>
                    <a:pt x="2668" y="838"/>
                  </a:cubicBezTo>
                  <a:lnTo>
                    <a:pt x="2334" y="838"/>
                  </a:lnTo>
                  <a:cubicBezTo>
                    <a:pt x="1970" y="838"/>
                    <a:pt x="1675" y="1133"/>
                    <a:pt x="1675" y="1496"/>
                  </a:cubicBezTo>
                  <a:lnTo>
                    <a:pt x="1675" y="1830"/>
                  </a:lnTo>
                  <a:cubicBezTo>
                    <a:pt x="1674" y="2093"/>
                    <a:pt x="1799" y="2339"/>
                    <a:pt x="2009" y="2494"/>
                  </a:cubicBezTo>
                  <a:lnTo>
                    <a:pt x="2009" y="2501"/>
                  </a:lnTo>
                  <a:lnTo>
                    <a:pt x="2009" y="2731"/>
                  </a:lnTo>
                  <a:cubicBezTo>
                    <a:pt x="2009" y="2735"/>
                    <a:pt x="2008" y="2737"/>
                    <a:pt x="2007" y="2739"/>
                  </a:cubicBezTo>
                  <a:lnTo>
                    <a:pt x="1593" y="2899"/>
                  </a:lnTo>
                  <a:cubicBezTo>
                    <a:pt x="1340" y="2999"/>
                    <a:pt x="1175" y="3242"/>
                    <a:pt x="1173" y="3513"/>
                  </a:cubicBezTo>
                  <a:lnTo>
                    <a:pt x="1173" y="4351"/>
                  </a:lnTo>
                  <a:lnTo>
                    <a:pt x="314" y="4351"/>
                  </a:lnTo>
                  <a:lnTo>
                    <a:pt x="314" y="313"/>
                  </a:lnTo>
                  <a:lnTo>
                    <a:pt x="660" y="313"/>
                  </a:lnTo>
                  <a:cubicBezTo>
                    <a:pt x="747" y="313"/>
                    <a:pt x="817" y="243"/>
                    <a:pt x="817" y="157"/>
                  </a:cubicBezTo>
                  <a:cubicBezTo>
                    <a:pt x="817" y="71"/>
                    <a:pt x="747" y="1"/>
                    <a:pt x="660" y="1"/>
                  </a:cubicBezTo>
                  <a:lnTo>
                    <a:pt x="158" y="1"/>
                  </a:lnTo>
                  <a:cubicBezTo>
                    <a:pt x="72" y="1"/>
                    <a:pt x="1" y="71"/>
                    <a:pt x="1" y="157"/>
                  </a:cubicBezTo>
                  <a:lnTo>
                    <a:pt x="1" y="5512"/>
                  </a:lnTo>
                  <a:cubicBezTo>
                    <a:pt x="2" y="5599"/>
                    <a:pt x="72" y="5669"/>
                    <a:pt x="158" y="5669"/>
                  </a:cubicBezTo>
                  <a:lnTo>
                    <a:pt x="8192" y="5669"/>
                  </a:lnTo>
                  <a:cubicBezTo>
                    <a:pt x="8278" y="5669"/>
                    <a:pt x="8348" y="5599"/>
                    <a:pt x="8348" y="5512"/>
                  </a:cubicBezTo>
                  <a:lnTo>
                    <a:pt x="8348" y="157"/>
                  </a:lnTo>
                  <a:cubicBezTo>
                    <a:pt x="8348" y="72"/>
                    <a:pt x="8280" y="1"/>
                    <a:pt x="8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1872000" y="1400400"/>
              <a:ext cx="267275" cy="196125"/>
            </a:xfrm>
            <a:custGeom>
              <a:avLst/>
              <a:gdLst/>
              <a:ahLst/>
              <a:cxnLst/>
              <a:rect l="l" t="t" r="r" b="b"/>
              <a:pathLst>
                <a:path w="10691" h="7845" extrusionOk="0">
                  <a:moveTo>
                    <a:pt x="9697" y="313"/>
                  </a:moveTo>
                  <a:cubicBezTo>
                    <a:pt x="9795" y="313"/>
                    <a:pt x="9875" y="392"/>
                    <a:pt x="9875" y="492"/>
                  </a:cubicBezTo>
                  <a:lnTo>
                    <a:pt x="9875" y="6695"/>
                  </a:lnTo>
                  <a:lnTo>
                    <a:pt x="9529" y="6695"/>
                  </a:lnTo>
                  <a:cubicBezTo>
                    <a:pt x="9444" y="6698"/>
                    <a:pt x="9378" y="6766"/>
                    <a:pt x="9378" y="6851"/>
                  </a:cubicBezTo>
                  <a:cubicBezTo>
                    <a:pt x="9378" y="6936"/>
                    <a:pt x="9444" y="7005"/>
                    <a:pt x="9529" y="7007"/>
                  </a:cubicBezTo>
                  <a:lnTo>
                    <a:pt x="10366" y="7007"/>
                  </a:lnTo>
                  <a:cubicBezTo>
                    <a:pt x="10371" y="7007"/>
                    <a:pt x="10377" y="7013"/>
                    <a:pt x="10377" y="7018"/>
                  </a:cubicBezTo>
                  <a:lnTo>
                    <a:pt x="10377" y="7353"/>
                  </a:lnTo>
                  <a:cubicBezTo>
                    <a:pt x="10377" y="7452"/>
                    <a:pt x="10297" y="7531"/>
                    <a:pt x="10199" y="7531"/>
                  </a:cubicBezTo>
                  <a:lnTo>
                    <a:pt x="492" y="7531"/>
                  </a:lnTo>
                  <a:cubicBezTo>
                    <a:pt x="392" y="7531"/>
                    <a:pt x="313" y="7452"/>
                    <a:pt x="313" y="7353"/>
                  </a:cubicBezTo>
                  <a:lnTo>
                    <a:pt x="313" y="7018"/>
                  </a:lnTo>
                  <a:cubicBezTo>
                    <a:pt x="313" y="7013"/>
                    <a:pt x="318" y="7007"/>
                    <a:pt x="324" y="7007"/>
                  </a:cubicBezTo>
                  <a:lnTo>
                    <a:pt x="8860" y="7007"/>
                  </a:lnTo>
                  <a:cubicBezTo>
                    <a:pt x="8944" y="7005"/>
                    <a:pt x="9012" y="6936"/>
                    <a:pt x="9012" y="6851"/>
                  </a:cubicBezTo>
                  <a:cubicBezTo>
                    <a:pt x="9012" y="6766"/>
                    <a:pt x="8944" y="6698"/>
                    <a:pt x="8860" y="6695"/>
                  </a:cubicBezTo>
                  <a:lnTo>
                    <a:pt x="815" y="6695"/>
                  </a:lnTo>
                  <a:lnTo>
                    <a:pt x="815" y="492"/>
                  </a:lnTo>
                  <a:cubicBezTo>
                    <a:pt x="815" y="392"/>
                    <a:pt x="894" y="313"/>
                    <a:pt x="994" y="313"/>
                  </a:cubicBezTo>
                  <a:close/>
                  <a:moveTo>
                    <a:pt x="994" y="1"/>
                  </a:moveTo>
                  <a:cubicBezTo>
                    <a:pt x="722" y="1"/>
                    <a:pt x="503" y="220"/>
                    <a:pt x="503" y="492"/>
                  </a:cubicBezTo>
                  <a:lnTo>
                    <a:pt x="503" y="6695"/>
                  </a:lnTo>
                  <a:lnTo>
                    <a:pt x="324" y="6695"/>
                  </a:lnTo>
                  <a:cubicBezTo>
                    <a:pt x="145" y="6695"/>
                    <a:pt x="1" y="6839"/>
                    <a:pt x="1" y="7018"/>
                  </a:cubicBezTo>
                  <a:lnTo>
                    <a:pt x="1" y="7353"/>
                  </a:lnTo>
                  <a:cubicBezTo>
                    <a:pt x="1" y="7624"/>
                    <a:pt x="220" y="7845"/>
                    <a:pt x="492" y="7845"/>
                  </a:cubicBezTo>
                  <a:lnTo>
                    <a:pt x="10199" y="7845"/>
                  </a:lnTo>
                  <a:cubicBezTo>
                    <a:pt x="10470" y="7845"/>
                    <a:pt x="10689" y="7624"/>
                    <a:pt x="10690" y="7353"/>
                  </a:cubicBezTo>
                  <a:lnTo>
                    <a:pt x="10690" y="7018"/>
                  </a:lnTo>
                  <a:cubicBezTo>
                    <a:pt x="10689" y="6839"/>
                    <a:pt x="10545" y="6695"/>
                    <a:pt x="10366" y="6695"/>
                  </a:cubicBezTo>
                  <a:lnTo>
                    <a:pt x="10188" y="6695"/>
                  </a:lnTo>
                  <a:lnTo>
                    <a:pt x="10188" y="492"/>
                  </a:lnTo>
                  <a:cubicBezTo>
                    <a:pt x="10187" y="220"/>
                    <a:pt x="9967" y="1"/>
                    <a:pt x="9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5"/>
          <p:cNvGrpSpPr/>
          <p:nvPr/>
        </p:nvGrpSpPr>
        <p:grpSpPr>
          <a:xfrm>
            <a:off x="5122325" y="3539183"/>
            <a:ext cx="333118" cy="312495"/>
            <a:chOff x="5306200" y="272850"/>
            <a:chExt cx="213825" cy="200600"/>
          </a:xfrm>
        </p:grpSpPr>
        <p:sp>
          <p:nvSpPr>
            <p:cNvPr id="509" name="Google Shape;509;p45"/>
            <p:cNvSpPr/>
            <p:nvPr/>
          </p:nvSpPr>
          <p:spPr>
            <a:xfrm>
              <a:off x="5306200" y="272850"/>
              <a:ext cx="183775" cy="200600"/>
            </a:xfrm>
            <a:custGeom>
              <a:avLst/>
              <a:gdLst/>
              <a:ahLst/>
              <a:cxnLst/>
              <a:rect l="l" t="t" r="r" b="b"/>
              <a:pathLst>
                <a:path w="7351" h="8024" extrusionOk="0">
                  <a:moveTo>
                    <a:pt x="6414" y="3209"/>
                  </a:moveTo>
                  <a:cubicBezTo>
                    <a:pt x="6810" y="3271"/>
                    <a:pt x="7100" y="3612"/>
                    <a:pt x="7100" y="4012"/>
                  </a:cubicBezTo>
                  <a:cubicBezTo>
                    <a:pt x="7100" y="4412"/>
                    <a:pt x="6810" y="4752"/>
                    <a:pt x="6414" y="4814"/>
                  </a:cubicBezTo>
                  <a:lnTo>
                    <a:pt x="6414" y="3209"/>
                  </a:lnTo>
                  <a:close/>
                  <a:moveTo>
                    <a:pt x="938" y="3065"/>
                  </a:moveTo>
                  <a:lnTo>
                    <a:pt x="938" y="4958"/>
                  </a:lnTo>
                  <a:lnTo>
                    <a:pt x="662" y="4958"/>
                  </a:lnTo>
                  <a:cubicBezTo>
                    <a:pt x="434" y="4958"/>
                    <a:pt x="251" y="4774"/>
                    <a:pt x="251" y="4547"/>
                  </a:cubicBezTo>
                  <a:lnTo>
                    <a:pt x="251" y="3476"/>
                  </a:lnTo>
                  <a:cubicBezTo>
                    <a:pt x="251" y="3250"/>
                    <a:pt x="434" y="3065"/>
                    <a:pt x="662" y="3065"/>
                  </a:cubicBezTo>
                  <a:close/>
                  <a:moveTo>
                    <a:pt x="2009" y="3065"/>
                  </a:moveTo>
                  <a:lnTo>
                    <a:pt x="2009" y="4958"/>
                  </a:lnTo>
                  <a:lnTo>
                    <a:pt x="1190" y="4958"/>
                  </a:lnTo>
                  <a:lnTo>
                    <a:pt x="1190" y="3065"/>
                  </a:lnTo>
                  <a:close/>
                  <a:moveTo>
                    <a:pt x="2144" y="5879"/>
                  </a:moveTo>
                  <a:lnTo>
                    <a:pt x="2144" y="6432"/>
                  </a:lnTo>
                  <a:lnTo>
                    <a:pt x="1906" y="6432"/>
                  </a:lnTo>
                  <a:lnTo>
                    <a:pt x="2054" y="5879"/>
                  </a:lnTo>
                  <a:close/>
                  <a:moveTo>
                    <a:pt x="1972" y="5210"/>
                  </a:moveTo>
                  <a:lnTo>
                    <a:pt x="1503" y="6968"/>
                  </a:lnTo>
                  <a:lnTo>
                    <a:pt x="1190" y="6968"/>
                  </a:lnTo>
                  <a:lnTo>
                    <a:pt x="1190" y="5210"/>
                  </a:lnTo>
                  <a:close/>
                  <a:moveTo>
                    <a:pt x="6164" y="252"/>
                  </a:moveTo>
                  <a:lnTo>
                    <a:pt x="6164" y="7772"/>
                  </a:lnTo>
                  <a:lnTo>
                    <a:pt x="5610" y="7772"/>
                  </a:lnTo>
                  <a:lnTo>
                    <a:pt x="5610" y="2477"/>
                  </a:lnTo>
                  <a:cubicBezTo>
                    <a:pt x="5613" y="2406"/>
                    <a:pt x="5556" y="2347"/>
                    <a:pt x="5485" y="2347"/>
                  </a:cubicBezTo>
                  <a:cubicBezTo>
                    <a:pt x="5414" y="2347"/>
                    <a:pt x="5357" y="2406"/>
                    <a:pt x="5360" y="2477"/>
                  </a:cubicBezTo>
                  <a:lnTo>
                    <a:pt x="5360" y="6949"/>
                  </a:lnTo>
                  <a:cubicBezTo>
                    <a:pt x="5146" y="6658"/>
                    <a:pt x="4910" y="6385"/>
                    <a:pt x="4652" y="6132"/>
                  </a:cubicBezTo>
                  <a:cubicBezTo>
                    <a:pt x="4302" y="5793"/>
                    <a:pt x="3937" y="5522"/>
                    <a:pt x="3565" y="5328"/>
                  </a:cubicBezTo>
                  <a:cubicBezTo>
                    <a:pt x="3136" y="5103"/>
                    <a:pt x="2699" y="4981"/>
                    <a:pt x="2261" y="4961"/>
                  </a:cubicBezTo>
                  <a:lnTo>
                    <a:pt x="2261" y="3063"/>
                  </a:lnTo>
                  <a:cubicBezTo>
                    <a:pt x="2699" y="3043"/>
                    <a:pt x="3136" y="2920"/>
                    <a:pt x="3565" y="2695"/>
                  </a:cubicBezTo>
                  <a:cubicBezTo>
                    <a:pt x="3937" y="2501"/>
                    <a:pt x="4302" y="2231"/>
                    <a:pt x="4652" y="1892"/>
                  </a:cubicBezTo>
                  <a:cubicBezTo>
                    <a:pt x="4910" y="1638"/>
                    <a:pt x="5146" y="1365"/>
                    <a:pt x="5360" y="1074"/>
                  </a:cubicBezTo>
                  <a:lnTo>
                    <a:pt x="5360" y="1874"/>
                  </a:lnTo>
                  <a:cubicBezTo>
                    <a:pt x="5361" y="1941"/>
                    <a:pt x="5418" y="1995"/>
                    <a:pt x="5485" y="1995"/>
                  </a:cubicBezTo>
                  <a:cubicBezTo>
                    <a:pt x="5552" y="1995"/>
                    <a:pt x="5608" y="1941"/>
                    <a:pt x="5610" y="1874"/>
                  </a:cubicBezTo>
                  <a:lnTo>
                    <a:pt x="5610" y="252"/>
                  </a:lnTo>
                  <a:close/>
                  <a:moveTo>
                    <a:pt x="5485" y="0"/>
                  </a:moveTo>
                  <a:cubicBezTo>
                    <a:pt x="5415" y="0"/>
                    <a:pt x="5360" y="57"/>
                    <a:pt x="5360" y="127"/>
                  </a:cubicBezTo>
                  <a:lnTo>
                    <a:pt x="5360" y="628"/>
                  </a:lnTo>
                  <a:cubicBezTo>
                    <a:pt x="5107" y="1023"/>
                    <a:pt x="4808" y="1388"/>
                    <a:pt x="4471" y="1715"/>
                  </a:cubicBezTo>
                  <a:cubicBezTo>
                    <a:pt x="3955" y="2217"/>
                    <a:pt x="3129" y="2814"/>
                    <a:pt x="2136" y="2814"/>
                  </a:cubicBezTo>
                  <a:lnTo>
                    <a:pt x="662" y="2814"/>
                  </a:lnTo>
                  <a:cubicBezTo>
                    <a:pt x="297" y="2815"/>
                    <a:pt x="1" y="3111"/>
                    <a:pt x="1" y="3476"/>
                  </a:cubicBezTo>
                  <a:lnTo>
                    <a:pt x="1" y="4547"/>
                  </a:lnTo>
                  <a:cubicBezTo>
                    <a:pt x="1" y="4912"/>
                    <a:pt x="297" y="5208"/>
                    <a:pt x="662" y="5210"/>
                  </a:cubicBezTo>
                  <a:lnTo>
                    <a:pt x="938" y="5210"/>
                  </a:lnTo>
                  <a:lnTo>
                    <a:pt x="938" y="7094"/>
                  </a:lnTo>
                  <a:cubicBezTo>
                    <a:pt x="938" y="7163"/>
                    <a:pt x="994" y="7220"/>
                    <a:pt x="1064" y="7220"/>
                  </a:cubicBezTo>
                  <a:lnTo>
                    <a:pt x="1600" y="7220"/>
                  </a:lnTo>
                  <a:cubicBezTo>
                    <a:pt x="1657" y="7220"/>
                    <a:pt x="1706" y="7181"/>
                    <a:pt x="1721" y="7127"/>
                  </a:cubicBezTo>
                  <a:lnTo>
                    <a:pt x="1838" y="6684"/>
                  </a:lnTo>
                  <a:lnTo>
                    <a:pt x="2269" y="6684"/>
                  </a:lnTo>
                  <a:cubicBezTo>
                    <a:pt x="2339" y="6684"/>
                    <a:pt x="2394" y="6627"/>
                    <a:pt x="2394" y="6557"/>
                  </a:cubicBezTo>
                  <a:lnTo>
                    <a:pt x="2394" y="5754"/>
                  </a:lnTo>
                  <a:cubicBezTo>
                    <a:pt x="2394" y="5684"/>
                    <a:pt x="2339" y="5628"/>
                    <a:pt x="2269" y="5628"/>
                  </a:cubicBezTo>
                  <a:lnTo>
                    <a:pt x="2120" y="5628"/>
                  </a:lnTo>
                  <a:lnTo>
                    <a:pt x="2231" y="5211"/>
                  </a:lnTo>
                  <a:cubicBezTo>
                    <a:pt x="3182" y="5247"/>
                    <a:pt x="3971" y="5824"/>
                    <a:pt x="4471" y="6308"/>
                  </a:cubicBezTo>
                  <a:cubicBezTo>
                    <a:pt x="4808" y="6635"/>
                    <a:pt x="5105" y="7002"/>
                    <a:pt x="5359" y="7397"/>
                  </a:cubicBezTo>
                  <a:lnTo>
                    <a:pt x="5359" y="7897"/>
                  </a:lnTo>
                  <a:cubicBezTo>
                    <a:pt x="5359" y="7967"/>
                    <a:pt x="5415" y="8023"/>
                    <a:pt x="5484" y="8023"/>
                  </a:cubicBezTo>
                  <a:lnTo>
                    <a:pt x="6289" y="8023"/>
                  </a:lnTo>
                  <a:cubicBezTo>
                    <a:pt x="6357" y="8023"/>
                    <a:pt x="6414" y="7967"/>
                    <a:pt x="6414" y="7897"/>
                  </a:cubicBezTo>
                  <a:lnTo>
                    <a:pt x="6414" y="5067"/>
                  </a:lnTo>
                  <a:cubicBezTo>
                    <a:pt x="6948" y="5004"/>
                    <a:pt x="7351" y="4550"/>
                    <a:pt x="7351" y="4012"/>
                  </a:cubicBezTo>
                  <a:cubicBezTo>
                    <a:pt x="7351" y="3473"/>
                    <a:pt x="6948" y="3020"/>
                    <a:pt x="6414" y="2956"/>
                  </a:cubicBezTo>
                  <a:lnTo>
                    <a:pt x="6414" y="2955"/>
                  </a:lnTo>
                  <a:lnTo>
                    <a:pt x="6414" y="127"/>
                  </a:lnTo>
                  <a:cubicBezTo>
                    <a:pt x="6414" y="57"/>
                    <a:pt x="6359" y="0"/>
                    <a:pt x="6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5503925" y="370000"/>
              <a:ext cx="16100" cy="6275"/>
            </a:xfrm>
            <a:custGeom>
              <a:avLst/>
              <a:gdLst/>
              <a:ahLst/>
              <a:cxnLst/>
              <a:rect l="l" t="t" r="r" b="b"/>
              <a:pathLst>
                <a:path w="644" h="251" extrusionOk="0">
                  <a:moveTo>
                    <a:pt x="122" y="1"/>
                  </a:moveTo>
                  <a:cubicBezTo>
                    <a:pt x="54" y="3"/>
                    <a:pt x="0" y="58"/>
                    <a:pt x="0" y="126"/>
                  </a:cubicBezTo>
                  <a:cubicBezTo>
                    <a:pt x="0" y="193"/>
                    <a:pt x="54" y="250"/>
                    <a:pt x="122" y="251"/>
                  </a:cubicBezTo>
                  <a:lnTo>
                    <a:pt x="524" y="251"/>
                  </a:lnTo>
                  <a:cubicBezTo>
                    <a:pt x="591" y="250"/>
                    <a:pt x="644" y="193"/>
                    <a:pt x="644" y="126"/>
                  </a:cubicBezTo>
                  <a:cubicBezTo>
                    <a:pt x="644" y="58"/>
                    <a:pt x="591" y="3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5490050" y="332100"/>
              <a:ext cx="14750" cy="13400"/>
            </a:xfrm>
            <a:custGeom>
              <a:avLst/>
              <a:gdLst/>
              <a:ahLst/>
              <a:cxnLst/>
              <a:rect l="l" t="t" r="r" b="b"/>
              <a:pathLst>
                <a:path w="590" h="536" extrusionOk="0">
                  <a:moveTo>
                    <a:pt x="451" y="1"/>
                  </a:moveTo>
                  <a:cubicBezTo>
                    <a:pt x="419" y="1"/>
                    <a:pt x="387" y="13"/>
                    <a:pt x="362" y="37"/>
                  </a:cubicBezTo>
                  <a:lnTo>
                    <a:pt x="78" y="321"/>
                  </a:lnTo>
                  <a:cubicBezTo>
                    <a:pt x="1" y="401"/>
                    <a:pt x="56" y="534"/>
                    <a:pt x="166" y="535"/>
                  </a:cubicBezTo>
                  <a:cubicBezTo>
                    <a:pt x="168" y="535"/>
                    <a:pt x="170" y="535"/>
                    <a:pt x="171" y="535"/>
                  </a:cubicBezTo>
                  <a:cubicBezTo>
                    <a:pt x="203" y="535"/>
                    <a:pt x="232" y="522"/>
                    <a:pt x="255" y="499"/>
                  </a:cubicBezTo>
                  <a:lnTo>
                    <a:pt x="539" y="215"/>
                  </a:lnTo>
                  <a:cubicBezTo>
                    <a:pt x="588" y="166"/>
                    <a:pt x="589" y="86"/>
                    <a:pt x="539" y="37"/>
                  </a:cubicBezTo>
                  <a:cubicBezTo>
                    <a:pt x="515" y="13"/>
                    <a:pt x="483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5490775" y="400800"/>
              <a:ext cx="13950" cy="13325"/>
            </a:xfrm>
            <a:custGeom>
              <a:avLst/>
              <a:gdLst/>
              <a:ahLst/>
              <a:cxnLst/>
              <a:rect l="l" t="t" r="r" b="b"/>
              <a:pathLst>
                <a:path w="558" h="533" extrusionOk="0">
                  <a:moveTo>
                    <a:pt x="137" y="0"/>
                  </a:moveTo>
                  <a:cubicBezTo>
                    <a:pt x="105" y="0"/>
                    <a:pt x="73" y="12"/>
                    <a:pt x="49" y="37"/>
                  </a:cubicBezTo>
                  <a:cubicBezTo>
                    <a:pt x="0" y="86"/>
                    <a:pt x="0" y="166"/>
                    <a:pt x="49" y="214"/>
                  </a:cubicBezTo>
                  <a:lnTo>
                    <a:pt x="333" y="498"/>
                  </a:lnTo>
                  <a:cubicBezTo>
                    <a:pt x="357" y="521"/>
                    <a:pt x="388" y="533"/>
                    <a:pt x="419" y="533"/>
                  </a:cubicBezTo>
                  <a:cubicBezTo>
                    <a:pt x="451" y="533"/>
                    <a:pt x="484" y="520"/>
                    <a:pt x="508" y="496"/>
                  </a:cubicBezTo>
                  <a:cubicBezTo>
                    <a:pt x="556" y="449"/>
                    <a:pt x="557" y="370"/>
                    <a:pt x="510" y="321"/>
                  </a:cubicBezTo>
                  <a:lnTo>
                    <a:pt x="226" y="37"/>
                  </a:lnTo>
                  <a:cubicBezTo>
                    <a:pt x="201" y="12"/>
                    <a:pt x="169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5"/>
          <p:cNvGrpSpPr/>
          <p:nvPr/>
        </p:nvGrpSpPr>
        <p:grpSpPr>
          <a:xfrm>
            <a:off x="6555962" y="1859546"/>
            <a:ext cx="333134" cy="330472"/>
            <a:chOff x="5912850" y="4656250"/>
            <a:chExt cx="209650" cy="207975"/>
          </a:xfrm>
        </p:grpSpPr>
        <p:sp>
          <p:nvSpPr>
            <p:cNvPr id="514" name="Google Shape;514;p45"/>
            <p:cNvSpPr/>
            <p:nvPr/>
          </p:nvSpPr>
          <p:spPr>
            <a:xfrm>
              <a:off x="5988025" y="4656250"/>
              <a:ext cx="134475" cy="134850"/>
            </a:xfrm>
            <a:custGeom>
              <a:avLst/>
              <a:gdLst/>
              <a:ahLst/>
              <a:cxnLst/>
              <a:rect l="l" t="t" r="r" b="b"/>
              <a:pathLst>
                <a:path w="5379" h="5394" extrusionOk="0">
                  <a:moveTo>
                    <a:pt x="2689" y="269"/>
                  </a:moveTo>
                  <a:cubicBezTo>
                    <a:pt x="4024" y="269"/>
                    <a:pt x="5109" y="1118"/>
                    <a:pt x="5109" y="2164"/>
                  </a:cubicBezTo>
                  <a:cubicBezTo>
                    <a:pt x="5111" y="3085"/>
                    <a:pt x="4269" y="3869"/>
                    <a:pt x="3112" y="4030"/>
                  </a:cubicBezTo>
                  <a:cubicBezTo>
                    <a:pt x="3042" y="4039"/>
                    <a:pt x="2992" y="4101"/>
                    <a:pt x="2996" y="4172"/>
                  </a:cubicBezTo>
                  <a:lnTo>
                    <a:pt x="2996" y="4175"/>
                  </a:lnTo>
                  <a:cubicBezTo>
                    <a:pt x="2930" y="4606"/>
                    <a:pt x="2619" y="4960"/>
                    <a:pt x="2200" y="5082"/>
                  </a:cubicBezTo>
                  <a:cubicBezTo>
                    <a:pt x="2362" y="4808"/>
                    <a:pt x="2425" y="4487"/>
                    <a:pt x="2382" y="4174"/>
                  </a:cubicBezTo>
                  <a:cubicBezTo>
                    <a:pt x="2382" y="4172"/>
                    <a:pt x="2382" y="4172"/>
                    <a:pt x="2382" y="4171"/>
                  </a:cubicBezTo>
                  <a:cubicBezTo>
                    <a:pt x="2386" y="4101"/>
                    <a:pt x="2336" y="4039"/>
                    <a:pt x="2266" y="4030"/>
                  </a:cubicBezTo>
                  <a:cubicBezTo>
                    <a:pt x="1109" y="3869"/>
                    <a:pt x="269" y="3085"/>
                    <a:pt x="269" y="2164"/>
                  </a:cubicBezTo>
                  <a:cubicBezTo>
                    <a:pt x="269" y="1118"/>
                    <a:pt x="1355" y="269"/>
                    <a:pt x="2689" y="269"/>
                  </a:cubicBezTo>
                  <a:close/>
                  <a:moveTo>
                    <a:pt x="2690" y="1"/>
                  </a:moveTo>
                  <a:cubicBezTo>
                    <a:pt x="1978" y="1"/>
                    <a:pt x="1305" y="223"/>
                    <a:pt x="799" y="624"/>
                  </a:cubicBezTo>
                  <a:cubicBezTo>
                    <a:pt x="285" y="1033"/>
                    <a:pt x="1" y="1580"/>
                    <a:pt x="1" y="2164"/>
                  </a:cubicBezTo>
                  <a:cubicBezTo>
                    <a:pt x="1" y="3191"/>
                    <a:pt x="888" y="4067"/>
                    <a:pt x="2124" y="4279"/>
                  </a:cubicBezTo>
                  <a:cubicBezTo>
                    <a:pt x="2149" y="4607"/>
                    <a:pt x="2032" y="4930"/>
                    <a:pt x="1801" y="5164"/>
                  </a:cubicBezTo>
                  <a:cubicBezTo>
                    <a:pt x="1718" y="5249"/>
                    <a:pt x="1778" y="5392"/>
                    <a:pt x="1896" y="5393"/>
                  </a:cubicBezTo>
                  <a:cubicBezTo>
                    <a:pt x="2554" y="5393"/>
                    <a:pt x="3120" y="4921"/>
                    <a:pt x="3250" y="4280"/>
                  </a:cubicBezTo>
                  <a:cubicBezTo>
                    <a:pt x="3822" y="4182"/>
                    <a:pt x="4345" y="3934"/>
                    <a:pt x="4730" y="3575"/>
                  </a:cubicBezTo>
                  <a:cubicBezTo>
                    <a:pt x="5148" y="3183"/>
                    <a:pt x="5379" y="2682"/>
                    <a:pt x="5379" y="2164"/>
                  </a:cubicBezTo>
                  <a:cubicBezTo>
                    <a:pt x="5379" y="1580"/>
                    <a:pt x="5095" y="1033"/>
                    <a:pt x="4580" y="624"/>
                  </a:cubicBezTo>
                  <a:cubicBezTo>
                    <a:pt x="4074" y="221"/>
                    <a:pt x="3402" y="1"/>
                    <a:pt x="26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60279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0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5" y="231"/>
                    <a:pt x="335" y="145"/>
                  </a:cubicBezTo>
                  <a:cubicBezTo>
                    <a:pt x="335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6072975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0" y="156"/>
                    <a:pt x="91" y="246"/>
                  </a:cubicBezTo>
                  <a:cubicBezTo>
                    <a:pt x="120" y="275"/>
                    <a:pt x="156" y="288"/>
                    <a:pt x="191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6050450" y="4706725"/>
              <a:ext cx="8400" cy="7225"/>
            </a:xfrm>
            <a:custGeom>
              <a:avLst/>
              <a:gdLst/>
              <a:ahLst/>
              <a:cxnLst/>
              <a:rect l="l" t="t" r="r" b="b"/>
              <a:pathLst>
                <a:path w="336" h="289" extrusionOk="0">
                  <a:moveTo>
                    <a:pt x="193" y="1"/>
                  </a:moveTo>
                  <a:cubicBezTo>
                    <a:pt x="65" y="1"/>
                    <a:pt x="1" y="156"/>
                    <a:pt x="91" y="246"/>
                  </a:cubicBezTo>
                  <a:cubicBezTo>
                    <a:pt x="120" y="275"/>
                    <a:pt x="156" y="288"/>
                    <a:pt x="192" y="288"/>
                  </a:cubicBezTo>
                  <a:cubicBezTo>
                    <a:pt x="265" y="288"/>
                    <a:pt x="336" y="231"/>
                    <a:pt x="336" y="145"/>
                  </a:cubicBezTo>
                  <a:cubicBezTo>
                    <a:pt x="336" y="65"/>
                    <a:pt x="271" y="2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5912850" y="4702125"/>
              <a:ext cx="164050" cy="162100"/>
            </a:xfrm>
            <a:custGeom>
              <a:avLst/>
              <a:gdLst/>
              <a:ahLst/>
              <a:cxnLst/>
              <a:rect l="l" t="t" r="r" b="b"/>
              <a:pathLst>
                <a:path w="6562" h="6484" extrusionOk="0">
                  <a:moveTo>
                    <a:pt x="974" y="0"/>
                  </a:moveTo>
                  <a:cubicBezTo>
                    <a:pt x="942" y="0"/>
                    <a:pt x="909" y="12"/>
                    <a:pt x="884" y="35"/>
                  </a:cubicBezTo>
                  <a:cubicBezTo>
                    <a:pt x="853" y="64"/>
                    <a:pt x="122" y="742"/>
                    <a:pt x="69" y="1314"/>
                  </a:cubicBezTo>
                  <a:cubicBezTo>
                    <a:pt x="0" y="2068"/>
                    <a:pt x="761" y="3382"/>
                    <a:pt x="1964" y="4585"/>
                  </a:cubicBezTo>
                  <a:cubicBezTo>
                    <a:pt x="3117" y="5736"/>
                    <a:pt x="4370" y="6483"/>
                    <a:pt x="5137" y="6483"/>
                  </a:cubicBezTo>
                  <a:cubicBezTo>
                    <a:pt x="5171" y="6483"/>
                    <a:pt x="5203" y="6482"/>
                    <a:pt x="5236" y="6479"/>
                  </a:cubicBezTo>
                  <a:cubicBezTo>
                    <a:pt x="5808" y="6427"/>
                    <a:pt x="6486" y="5696"/>
                    <a:pt x="6514" y="5665"/>
                  </a:cubicBezTo>
                  <a:cubicBezTo>
                    <a:pt x="6559" y="5617"/>
                    <a:pt x="6562" y="5544"/>
                    <a:pt x="6521" y="5491"/>
                  </a:cubicBezTo>
                  <a:cubicBezTo>
                    <a:pt x="6295" y="5209"/>
                    <a:pt x="6054" y="4937"/>
                    <a:pt x="5798" y="4680"/>
                  </a:cubicBezTo>
                  <a:cubicBezTo>
                    <a:pt x="5541" y="4424"/>
                    <a:pt x="5269" y="4183"/>
                    <a:pt x="4987" y="3957"/>
                  </a:cubicBezTo>
                  <a:cubicBezTo>
                    <a:pt x="4962" y="3937"/>
                    <a:pt x="4932" y="3927"/>
                    <a:pt x="4903" y="3927"/>
                  </a:cubicBezTo>
                  <a:cubicBezTo>
                    <a:pt x="4868" y="3927"/>
                    <a:pt x="4834" y="3941"/>
                    <a:pt x="4809" y="3966"/>
                  </a:cubicBezTo>
                  <a:lnTo>
                    <a:pt x="4300" y="4475"/>
                  </a:lnTo>
                  <a:lnTo>
                    <a:pt x="2648" y="2825"/>
                  </a:lnTo>
                  <a:cubicBezTo>
                    <a:pt x="2621" y="2793"/>
                    <a:pt x="2583" y="2776"/>
                    <a:pt x="2545" y="2776"/>
                  </a:cubicBezTo>
                  <a:cubicBezTo>
                    <a:pt x="2510" y="2776"/>
                    <a:pt x="2476" y="2789"/>
                    <a:pt x="2450" y="2815"/>
                  </a:cubicBezTo>
                  <a:cubicBezTo>
                    <a:pt x="2395" y="2872"/>
                    <a:pt x="2399" y="2963"/>
                    <a:pt x="2458" y="3013"/>
                  </a:cubicBezTo>
                  <a:lnTo>
                    <a:pt x="4204" y="4760"/>
                  </a:lnTo>
                  <a:cubicBezTo>
                    <a:pt x="4231" y="4787"/>
                    <a:pt x="4265" y="4800"/>
                    <a:pt x="4299" y="4800"/>
                  </a:cubicBezTo>
                  <a:cubicBezTo>
                    <a:pt x="4334" y="4800"/>
                    <a:pt x="4368" y="4787"/>
                    <a:pt x="4394" y="4760"/>
                  </a:cubicBezTo>
                  <a:lnTo>
                    <a:pt x="4913" y="4242"/>
                  </a:lnTo>
                  <a:cubicBezTo>
                    <a:pt x="5055" y="4359"/>
                    <a:pt x="5339" y="4600"/>
                    <a:pt x="5608" y="4869"/>
                  </a:cubicBezTo>
                  <a:cubicBezTo>
                    <a:pt x="5878" y="5139"/>
                    <a:pt x="6120" y="5425"/>
                    <a:pt x="6237" y="5567"/>
                  </a:cubicBezTo>
                  <a:cubicBezTo>
                    <a:pt x="6011" y="5792"/>
                    <a:pt x="5553" y="6182"/>
                    <a:pt x="5210" y="6213"/>
                  </a:cubicBezTo>
                  <a:cubicBezTo>
                    <a:pt x="5184" y="6215"/>
                    <a:pt x="5157" y="6216"/>
                    <a:pt x="5130" y="6216"/>
                  </a:cubicBezTo>
                  <a:cubicBezTo>
                    <a:pt x="4445" y="6216"/>
                    <a:pt x="3241" y="5484"/>
                    <a:pt x="2154" y="4396"/>
                  </a:cubicBezTo>
                  <a:cubicBezTo>
                    <a:pt x="1022" y="3265"/>
                    <a:pt x="275" y="2008"/>
                    <a:pt x="337" y="1340"/>
                  </a:cubicBezTo>
                  <a:cubicBezTo>
                    <a:pt x="368" y="998"/>
                    <a:pt x="758" y="540"/>
                    <a:pt x="983" y="313"/>
                  </a:cubicBezTo>
                  <a:cubicBezTo>
                    <a:pt x="1124" y="430"/>
                    <a:pt x="1411" y="672"/>
                    <a:pt x="1680" y="941"/>
                  </a:cubicBezTo>
                  <a:cubicBezTo>
                    <a:pt x="1951" y="1211"/>
                    <a:pt x="2191" y="1495"/>
                    <a:pt x="2308" y="1637"/>
                  </a:cubicBezTo>
                  <a:lnTo>
                    <a:pt x="1789" y="2156"/>
                  </a:lnTo>
                  <a:cubicBezTo>
                    <a:pt x="1737" y="2208"/>
                    <a:pt x="1737" y="2293"/>
                    <a:pt x="1789" y="2345"/>
                  </a:cubicBezTo>
                  <a:lnTo>
                    <a:pt x="2079" y="2635"/>
                  </a:lnTo>
                  <a:cubicBezTo>
                    <a:pt x="2107" y="2659"/>
                    <a:pt x="2136" y="2669"/>
                    <a:pt x="2165" y="2669"/>
                  </a:cubicBezTo>
                  <a:cubicBezTo>
                    <a:pt x="2267" y="2669"/>
                    <a:pt x="2353" y="2543"/>
                    <a:pt x="2269" y="2445"/>
                  </a:cubicBezTo>
                  <a:lnTo>
                    <a:pt x="2075" y="2251"/>
                  </a:lnTo>
                  <a:lnTo>
                    <a:pt x="2582" y="1742"/>
                  </a:lnTo>
                  <a:cubicBezTo>
                    <a:pt x="2631" y="1694"/>
                    <a:pt x="2635" y="1617"/>
                    <a:pt x="2593" y="1565"/>
                  </a:cubicBezTo>
                  <a:cubicBezTo>
                    <a:pt x="2143" y="994"/>
                    <a:pt x="1628" y="478"/>
                    <a:pt x="1057" y="29"/>
                  </a:cubicBezTo>
                  <a:cubicBezTo>
                    <a:pt x="1033" y="10"/>
                    <a:pt x="1004" y="0"/>
                    <a:pt x="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46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6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chemeClr val="lt1"/>
                </a:solidFill>
              </a:rPr>
              <a:t>Publicidad y Promoción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25" name="Google Shape;525;p46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Contaremos con un portal web informativo que gestionará contenidos y en donde los usuarios tendrán la opción de adquirir el acceso a la aplicación.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6" name="Google Shape;526;p46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Online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p46"/>
          <p:cNvSpPr txBox="1">
            <a:spLocks noGrp="1"/>
          </p:cNvSpPr>
          <p:nvPr>
            <p:ph type="subTitle" idx="2"/>
          </p:nvPr>
        </p:nvSpPr>
        <p:spPr>
          <a:xfrm>
            <a:off x="4240075" y="2675950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Se organizarán presentaciones oficiales de la aplicación en cada una de las fiscalías provinciales de Lima y se orientará a captar líderes de opinión en el Ministerio Público.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8" name="Google Shape;528;p46"/>
          <p:cNvSpPr txBox="1">
            <a:spLocks noGrp="1"/>
          </p:cNvSpPr>
          <p:nvPr>
            <p:ph type="ctrTitle" idx="3"/>
          </p:nvPr>
        </p:nvSpPr>
        <p:spPr>
          <a:xfrm>
            <a:off x="4240075" y="236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Relaciones Públicas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9" name="Google Shape;529;p46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En webs conocidas el entorno como Legis.pe, abogadoperu.com y legales.pe</a:t>
            </a:r>
            <a:r>
              <a:rPr lang="es" dirty="0" smtClean="0">
                <a:solidFill>
                  <a:schemeClr val="dk1"/>
                </a:solidFill>
              </a:rPr>
              <a:t>, en radios escuchadas por los fiscales como RPP</a:t>
            </a:r>
            <a:r>
              <a:rPr lang="es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Publicidad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1" name="Google Shape;531;p46"/>
          <p:cNvGrpSpPr/>
          <p:nvPr/>
        </p:nvGrpSpPr>
        <p:grpSpPr>
          <a:xfrm>
            <a:off x="3052581" y="2473070"/>
            <a:ext cx="375817" cy="327170"/>
            <a:chOff x="2679525" y="4080150"/>
            <a:chExt cx="221525" cy="192850"/>
          </a:xfrm>
        </p:grpSpPr>
        <p:sp>
          <p:nvSpPr>
            <p:cNvPr id="532" name="Google Shape;532;p46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6"/>
          <p:cNvGrpSpPr/>
          <p:nvPr/>
        </p:nvGrpSpPr>
        <p:grpSpPr>
          <a:xfrm>
            <a:off x="3052580" y="3631118"/>
            <a:ext cx="375822" cy="250327"/>
            <a:chOff x="2897600" y="4998600"/>
            <a:chExt cx="213075" cy="141925"/>
          </a:xfrm>
        </p:grpSpPr>
        <p:sp>
          <p:nvSpPr>
            <p:cNvPr id="543" name="Google Shape;543;p46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46"/>
          <p:cNvGrpSpPr/>
          <p:nvPr/>
        </p:nvGrpSpPr>
        <p:grpSpPr>
          <a:xfrm>
            <a:off x="3052576" y="1288257"/>
            <a:ext cx="375824" cy="246468"/>
            <a:chOff x="2342250" y="4676200"/>
            <a:chExt cx="256325" cy="168100"/>
          </a:xfrm>
        </p:grpSpPr>
        <p:sp>
          <p:nvSpPr>
            <p:cNvPr id="554" name="Google Shape;554;p46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Plan de Gestión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3" name="Google Shape;573;p47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240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Mapa organizacional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49"/>
          <p:cNvSpPr/>
          <p:nvPr/>
        </p:nvSpPr>
        <p:spPr>
          <a:xfrm>
            <a:off x="3309850" y="1642972"/>
            <a:ext cx="2524500" cy="220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9"/>
          <p:cNvSpPr txBox="1"/>
          <p:nvPr/>
        </p:nvSpPr>
        <p:spPr>
          <a:xfrm>
            <a:off x="3781038" y="2213611"/>
            <a:ext cx="1581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CEO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8" name="Google Shape;598;p49"/>
          <p:cNvSpPr/>
          <p:nvPr/>
        </p:nvSpPr>
        <p:spPr>
          <a:xfrm>
            <a:off x="5237375" y="1421675"/>
            <a:ext cx="1254000" cy="7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9" name="Google Shape;599;p49"/>
          <p:cNvCxnSpPr/>
          <p:nvPr/>
        </p:nvCxnSpPr>
        <p:spPr>
          <a:xfrm>
            <a:off x="6270100" y="1795775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49"/>
          <p:cNvSpPr txBox="1"/>
          <p:nvPr/>
        </p:nvSpPr>
        <p:spPr>
          <a:xfrm>
            <a:off x="5237375" y="1569575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Soporte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6712800" y="1417175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Mesa de ayuda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2" name="Google Shape;602;p49"/>
          <p:cNvSpPr/>
          <p:nvPr/>
        </p:nvSpPr>
        <p:spPr>
          <a:xfrm>
            <a:off x="5237375" y="3474804"/>
            <a:ext cx="1254000" cy="7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" name="Google Shape;603;p49"/>
          <p:cNvCxnSpPr/>
          <p:nvPr/>
        </p:nvCxnSpPr>
        <p:spPr>
          <a:xfrm>
            <a:off x="6270100" y="3728525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9"/>
          <p:cNvCxnSpPr/>
          <p:nvPr/>
        </p:nvCxnSpPr>
        <p:spPr>
          <a:xfrm>
            <a:off x="6270100" y="4113376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49"/>
          <p:cNvSpPr txBox="1"/>
          <p:nvPr/>
        </p:nvSpPr>
        <p:spPr>
          <a:xfrm>
            <a:off x="5237375" y="3627250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Administración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6712800" y="3349925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Contador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7" name="Google Shape;607;p49"/>
          <p:cNvSpPr txBox="1"/>
          <p:nvPr/>
        </p:nvSpPr>
        <p:spPr>
          <a:xfrm>
            <a:off x="6712800" y="3734776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Reclutador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8" name="Google Shape;608;p49"/>
          <p:cNvSpPr/>
          <p:nvPr/>
        </p:nvSpPr>
        <p:spPr>
          <a:xfrm flipH="1">
            <a:off x="2683050" y="1421675"/>
            <a:ext cx="1254000" cy="7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9" name="Google Shape;609;p49"/>
          <p:cNvCxnSpPr/>
          <p:nvPr/>
        </p:nvCxnSpPr>
        <p:spPr>
          <a:xfrm rot="10800000">
            <a:off x="2099725" y="1602725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49"/>
          <p:cNvCxnSpPr/>
          <p:nvPr/>
        </p:nvCxnSpPr>
        <p:spPr>
          <a:xfrm rot="10800000">
            <a:off x="2099725" y="2011800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49"/>
          <p:cNvSpPr txBox="1"/>
          <p:nvPr/>
        </p:nvSpPr>
        <p:spPr>
          <a:xfrm flipH="1">
            <a:off x="2683050" y="1569575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Desarrollo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 flipH="1">
            <a:off x="990600" y="1224125"/>
            <a:ext cx="147102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Gerente de proyecto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3" name="Google Shape;613;p49"/>
          <p:cNvSpPr txBox="1"/>
          <p:nvPr/>
        </p:nvSpPr>
        <p:spPr>
          <a:xfrm flipH="1">
            <a:off x="723600" y="1633200"/>
            <a:ext cx="173802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Desarrollador de software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4" name="Google Shape;614;p49"/>
          <p:cNvSpPr/>
          <p:nvPr/>
        </p:nvSpPr>
        <p:spPr>
          <a:xfrm flipH="1">
            <a:off x="2683050" y="3479350"/>
            <a:ext cx="1254000" cy="7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5" name="Google Shape;615;p49"/>
          <p:cNvCxnSpPr/>
          <p:nvPr/>
        </p:nvCxnSpPr>
        <p:spPr>
          <a:xfrm rot="10800000">
            <a:off x="2099725" y="3853450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49"/>
          <p:cNvSpPr txBox="1"/>
          <p:nvPr/>
        </p:nvSpPr>
        <p:spPr>
          <a:xfrm flipH="1">
            <a:off x="2683050" y="3627250"/>
            <a:ext cx="1254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</a:t>
            </a:r>
            <a:r>
              <a:rPr lang="es-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</a:t>
            </a:r>
            <a:r>
              <a:rPr lang="es" sz="12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 y redes sociales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 flipH="1">
            <a:off x="990600" y="3411350"/>
            <a:ext cx="1471024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Administrador de redes sociales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" name="Google Shape;599;p49"/>
          <p:cNvCxnSpPr/>
          <p:nvPr/>
        </p:nvCxnSpPr>
        <p:spPr>
          <a:xfrm>
            <a:off x="2099725" y="2449825"/>
            <a:ext cx="8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599;p49"/>
          <p:cNvCxnSpPr/>
          <p:nvPr/>
        </p:nvCxnSpPr>
        <p:spPr>
          <a:xfrm>
            <a:off x="2904325" y="2169875"/>
            <a:ext cx="0" cy="279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613;p49"/>
          <p:cNvSpPr txBox="1"/>
          <p:nvPr/>
        </p:nvSpPr>
        <p:spPr>
          <a:xfrm flipH="1">
            <a:off x="712612" y="2076351"/>
            <a:ext cx="1738025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ES" sz="10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Desarrollador de software</a:t>
            </a:r>
            <a:endParaRPr lang="es-ES"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7FAFC"/>
              </a:clrFrom>
              <a:clrTo>
                <a:srgbClr val="F7FA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4350" y="2615419"/>
            <a:ext cx="498075" cy="484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-ES" dirty="0">
                <a:solidFill>
                  <a:schemeClr val="bg1"/>
                </a:solidFill>
              </a:rPr>
              <a:t>Plan de Operaciones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65" name="Google Shape;665;p51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89548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Nuestro Proceso</a:t>
            </a:r>
            <a:endParaRPr dirty="0"/>
          </a:p>
        </p:txBody>
      </p:sp>
      <p:sp>
        <p:nvSpPr>
          <p:cNvPr id="671" name="Google Shape;671;p52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2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2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2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2"/>
          <p:cNvSpPr/>
          <p:nvPr/>
        </p:nvSpPr>
        <p:spPr>
          <a:xfrm>
            <a:off x="2290725" y="3758700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2"/>
          <p:cNvSpPr txBox="1">
            <a:spLocks noGrp="1"/>
          </p:cNvSpPr>
          <p:nvPr>
            <p:ph type="ctrTitle" idx="4294967295"/>
          </p:nvPr>
        </p:nvSpPr>
        <p:spPr>
          <a:xfrm flipH="1">
            <a:off x="1197397" y="3758650"/>
            <a:ext cx="9930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Paso 5</a:t>
            </a:r>
            <a:endParaRPr sz="1400" dirty="0"/>
          </a:p>
        </p:txBody>
      </p:sp>
      <p:sp>
        <p:nvSpPr>
          <p:cNvPr id="677" name="Google Shape;677;p52"/>
          <p:cNvSpPr txBox="1"/>
          <p:nvPr/>
        </p:nvSpPr>
        <p:spPr>
          <a:xfrm>
            <a:off x="804022" y="4039548"/>
            <a:ext cx="13191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Venta del servicio y soporte a los fiscales y sus asistentes.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78" name="Google Shape;678;p52"/>
          <p:cNvSpPr txBox="1">
            <a:spLocks noGrp="1"/>
          </p:cNvSpPr>
          <p:nvPr>
            <p:ph type="ctrTitle" idx="4294967295"/>
          </p:nvPr>
        </p:nvSpPr>
        <p:spPr>
          <a:xfrm flipH="1">
            <a:off x="2069072" y="2373298"/>
            <a:ext cx="1127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Paso </a:t>
            </a:r>
            <a:r>
              <a:rPr lang="es" sz="1400" dirty="0"/>
              <a:t>3</a:t>
            </a:r>
            <a:endParaRPr sz="1400" dirty="0"/>
          </a:p>
        </p:txBody>
      </p:sp>
      <p:sp>
        <p:nvSpPr>
          <p:cNvPr id="679" name="Google Shape;679;p52"/>
          <p:cNvSpPr txBox="1"/>
          <p:nvPr/>
        </p:nvSpPr>
        <p:spPr>
          <a:xfrm>
            <a:off x="788574" y="2647976"/>
            <a:ext cx="2331698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Prueba de la aplicación por un grupo de fiscales  y retroalimentación.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0" name="Google Shape;680;p52"/>
          <p:cNvSpPr txBox="1">
            <a:spLocks noGrp="1"/>
          </p:cNvSpPr>
          <p:nvPr>
            <p:ph type="ctrTitle" idx="4294967295"/>
          </p:nvPr>
        </p:nvSpPr>
        <p:spPr>
          <a:xfrm flipH="1">
            <a:off x="2818050" y="987900"/>
            <a:ext cx="11274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Paso </a:t>
            </a:r>
            <a:r>
              <a:rPr lang="es" sz="1400" dirty="0"/>
              <a:t>1</a:t>
            </a:r>
            <a:endParaRPr sz="1400" dirty="0"/>
          </a:p>
        </p:txBody>
      </p:sp>
      <p:sp>
        <p:nvSpPr>
          <p:cNvPr id="681" name="Google Shape;681;p52"/>
          <p:cNvSpPr txBox="1"/>
          <p:nvPr/>
        </p:nvSpPr>
        <p:spPr>
          <a:xfrm>
            <a:off x="1917700" y="1128835"/>
            <a:ext cx="19596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Investigación del proceso penal y entrevistas con trabajadores.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2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5" y="16806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Paso </a:t>
            </a:r>
            <a:r>
              <a:rPr lang="es" sz="1400" dirty="0"/>
              <a:t>2</a:t>
            </a:r>
            <a:endParaRPr sz="1400" dirty="0"/>
          </a:p>
        </p:txBody>
      </p:sp>
      <p:sp>
        <p:nvSpPr>
          <p:cNvPr id="683" name="Google Shape;683;p52"/>
          <p:cNvSpPr txBox="1"/>
          <p:nvPr/>
        </p:nvSpPr>
        <p:spPr>
          <a:xfrm>
            <a:off x="5650324" y="1961496"/>
            <a:ext cx="3042825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Desarrollo de los flujos del proceso, codificación de plantillas  y programación de las funcionalidades.</a:t>
            </a:r>
            <a:endParaRPr sz="10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52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397428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Paso 4</a:t>
            </a:r>
            <a:endParaRPr sz="1400" dirty="0"/>
          </a:p>
        </p:txBody>
      </p:sp>
      <p:sp>
        <p:nvSpPr>
          <p:cNvPr id="685" name="Google Shape;685;p52"/>
          <p:cNvSpPr txBox="1"/>
          <p:nvPr/>
        </p:nvSpPr>
        <p:spPr>
          <a:xfrm>
            <a:off x="6498753" y="3346896"/>
            <a:ext cx="1864857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latin typeface="Open Sans Light"/>
                <a:ea typeface="Open Sans Light"/>
                <a:cs typeface="Open Sans Light"/>
                <a:sym typeface="Open Sans Light"/>
              </a:rPr>
              <a:t>Eventos de presentación y organización de la publicidad.</a:t>
            </a:r>
            <a:endParaRPr sz="10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2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52"/>
          <p:cNvGrpSpPr/>
          <p:nvPr/>
        </p:nvGrpSpPr>
        <p:grpSpPr>
          <a:xfrm>
            <a:off x="4385894" y="1160684"/>
            <a:ext cx="378479" cy="378888"/>
            <a:chOff x="3653900" y="979325"/>
            <a:chExt cx="254525" cy="254800"/>
          </a:xfrm>
        </p:grpSpPr>
        <p:sp>
          <p:nvSpPr>
            <p:cNvPr id="689" name="Google Shape;689;p52"/>
            <p:cNvSpPr/>
            <p:nvPr/>
          </p:nvSpPr>
          <p:spPr>
            <a:xfrm>
              <a:off x="3816225" y="1062700"/>
              <a:ext cx="42300" cy="40700"/>
            </a:xfrm>
            <a:custGeom>
              <a:avLst/>
              <a:gdLst/>
              <a:ahLst/>
              <a:cxnLst/>
              <a:rect l="l" t="t" r="r" b="b"/>
              <a:pathLst>
                <a:path w="1692" h="1628" extrusionOk="0">
                  <a:moveTo>
                    <a:pt x="814" y="326"/>
                  </a:moveTo>
                  <a:cubicBezTo>
                    <a:pt x="1010" y="326"/>
                    <a:pt x="1190" y="444"/>
                    <a:pt x="1265" y="627"/>
                  </a:cubicBezTo>
                  <a:cubicBezTo>
                    <a:pt x="1340" y="809"/>
                    <a:pt x="1299" y="1019"/>
                    <a:pt x="1159" y="1159"/>
                  </a:cubicBezTo>
                  <a:cubicBezTo>
                    <a:pt x="1066" y="1252"/>
                    <a:pt x="941" y="1301"/>
                    <a:pt x="814" y="1301"/>
                  </a:cubicBezTo>
                  <a:cubicBezTo>
                    <a:pt x="751" y="1301"/>
                    <a:pt x="687" y="1289"/>
                    <a:pt x="627" y="1264"/>
                  </a:cubicBezTo>
                  <a:cubicBezTo>
                    <a:pt x="445" y="1189"/>
                    <a:pt x="325" y="1011"/>
                    <a:pt x="325" y="813"/>
                  </a:cubicBezTo>
                  <a:cubicBezTo>
                    <a:pt x="327" y="544"/>
                    <a:pt x="545" y="326"/>
                    <a:pt x="814" y="326"/>
                  </a:cubicBezTo>
                  <a:close/>
                  <a:moveTo>
                    <a:pt x="812" y="1"/>
                  </a:moveTo>
                  <a:cubicBezTo>
                    <a:pt x="708" y="1"/>
                    <a:pt x="603" y="21"/>
                    <a:pt x="503" y="62"/>
                  </a:cubicBezTo>
                  <a:cubicBezTo>
                    <a:pt x="199" y="189"/>
                    <a:pt x="1" y="485"/>
                    <a:pt x="1" y="815"/>
                  </a:cubicBezTo>
                  <a:cubicBezTo>
                    <a:pt x="1" y="1263"/>
                    <a:pt x="364" y="1626"/>
                    <a:pt x="814" y="1628"/>
                  </a:cubicBezTo>
                  <a:cubicBezTo>
                    <a:pt x="1142" y="1628"/>
                    <a:pt x="1440" y="1430"/>
                    <a:pt x="1565" y="1126"/>
                  </a:cubicBezTo>
                  <a:cubicBezTo>
                    <a:pt x="1692" y="821"/>
                    <a:pt x="1622" y="471"/>
                    <a:pt x="1389" y="238"/>
                  </a:cubicBezTo>
                  <a:cubicBezTo>
                    <a:pt x="1233" y="83"/>
                    <a:pt x="1024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3818225" y="1111500"/>
              <a:ext cx="51925" cy="37650"/>
            </a:xfrm>
            <a:custGeom>
              <a:avLst/>
              <a:gdLst/>
              <a:ahLst/>
              <a:cxnLst/>
              <a:rect l="l" t="t" r="r" b="b"/>
              <a:pathLst>
                <a:path w="2077" h="1506" extrusionOk="0">
                  <a:moveTo>
                    <a:pt x="734" y="0"/>
                  </a:moveTo>
                  <a:cubicBezTo>
                    <a:pt x="513" y="0"/>
                    <a:pt x="295" y="55"/>
                    <a:pt x="101" y="159"/>
                  </a:cubicBezTo>
                  <a:cubicBezTo>
                    <a:pt x="26" y="203"/>
                    <a:pt x="0" y="299"/>
                    <a:pt x="42" y="376"/>
                  </a:cubicBezTo>
                  <a:cubicBezTo>
                    <a:pt x="71" y="430"/>
                    <a:pt x="128" y="461"/>
                    <a:pt x="186" y="461"/>
                  </a:cubicBezTo>
                  <a:cubicBezTo>
                    <a:pt x="209" y="461"/>
                    <a:pt x="233" y="456"/>
                    <a:pt x="255" y="446"/>
                  </a:cubicBezTo>
                  <a:cubicBezTo>
                    <a:pt x="410" y="363"/>
                    <a:pt x="573" y="324"/>
                    <a:pt x="734" y="324"/>
                  </a:cubicBezTo>
                  <a:cubicBezTo>
                    <a:pt x="1210" y="324"/>
                    <a:pt x="1655" y="664"/>
                    <a:pt x="1738" y="1179"/>
                  </a:cubicBezTo>
                  <a:lnTo>
                    <a:pt x="734" y="1179"/>
                  </a:lnTo>
                  <a:cubicBezTo>
                    <a:pt x="646" y="1182"/>
                    <a:pt x="576" y="1255"/>
                    <a:pt x="576" y="1342"/>
                  </a:cubicBezTo>
                  <a:cubicBezTo>
                    <a:pt x="576" y="1430"/>
                    <a:pt x="646" y="1502"/>
                    <a:pt x="734" y="1505"/>
                  </a:cubicBezTo>
                  <a:lnTo>
                    <a:pt x="1913" y="1505"/>
                  </a:lnTo>
                  <a:cubicBezTo>
                    <a:pt x="2003" y="1505"/>
                    <a:pt x="2076" y="1432"/>
                    <a:pt x="2076" y="1342"/>
                  </a:cubicBezTo>
                  <a:cubicBezTo>
                    <a:pt x="2075" y="600"/>
                    <a:pt x="1474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3692200" y="1111525"/>
              <a:ext cx="52400" cy="37650"/>
            </a:xfrm>
            <a:custGeom>
              <a:avLst/>
              <a:gdLst/>
              <a:ahLst/>
              <a:cxnLst/>
              <a:rect l="l" t="t" r="r" b="b"/>
              <a:pathLst>
                <a:path w="2096" h="1506" extrusionOk="0">
                  <a:moveTo>
                    <a:pt x="1343" y="0"/>
                  </a:moveTo>
                  <a:cubicBezTo>
                    <a:pt x="1104" y="0"/>
                    <a:pt x="865" y="64"/>
                    <a:pt x="653" y="192"/>
                  </a:cubicBezTo>
                  <a:cubicBezTo>
                    <a:pt x="248" y="434"/>
                    <a:pt x="0" y="871"/>
                    <a:pt x="0" y="1343"/>
                  </a:cubicBezTo>
                  <a:cubicBezTo>
                    <a:pt x="0" y="1433"/>
                    <a:pt x="73" y="1505"/>
                    <a:pt x="163" y="1505"/>
                  </a:cubicBezTo>
                  <a:lnTo>
                    <a:pt x="1358" y="1505"/>
                  </a:lnTo>
                  <a:cubicBezTo>
                    <a:pt x="1446" y="1503"/>
                    <a:pt x="1514" y="1430"/>
                    <a:pt x="1514" y="1343"/>
                  </a:cubicBezTo>
                  <a:cubicBezTo>
                    <a:pt x="1514" y="1255"/>
                    <a:pt x="1446" y="1182"/>
                    <a:pt x="1358" y="1180"/>
                  </a:cubicBezTo>
                  <a:lnTo>
                    <a:pt x="338" y="1180"/>
                  </a:lnTo>
                  <a:cubicBezTo>
                    <a:pt x="422" y="664"/>
                    <a:pt x="867" y="324"/>
                    <a:pt x="1344" y="324"/>
                  </a:cubicBezTo>
                  <a:cubicBezTo>
                    <a:pt x="1503" y="324"/>
                    <a:pt x="1667" y="362"/>
                    <a:pt x="1821" y="445"/>
                  </a:cubicBezTo>
                  <a:cubicBezTo>
                    <a:pt x="1848" y="461"/>
                    <a:pt x="1878" y="469"/>
                    <a:pt x="1907" y="469"/>
                  </a:cubicBezTo>
                  <a:cubicBezTo>
                    <a:pt x="1965" y="469"/>
                    <a:pt x="2022" y="439"/>
                    <a:pt x="2052" y="384"/>
                  </a:cubicBezTo>
                  <a:cubicBezTo>
                    <a:pt x="2096" y="301"/>
                    <a:pt x="2061" y="198"/>
                    <a:pt x="1976" y="159"/>
                  </a:cubicBezTo>
                  <a:cubicBezTo>
                    <a:pt x="1778" y="53"/>
                    <a:pt x="1560" y="0"/>
                    <a:pt x="1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3705425" y="1062700"/>
              <a:ext cx="42275" cy="40700"/>
            </a:xfrm>
            <a:custGeom>
              <a:avLst/>
              <a:gdLst/>
              <a:ahLst/>
              <a:cxnLst/>
              <a:rect l="l" t="t" r="r" b="b"/>
              <a:pathLst>
                <a:path w="1691" h="1628" extrusionOk="0">
                  <a:moveTo>
                    <a:pt x="813" y="326"/>
                  </a:moveTo>
                  <a:cubicBezTo>
                    <a:pt x="1011" y="326"/>
                    <a:pt x="1189" y="444"/>
                    <a:pt x="1264" y="627"/>
                  </a:cubicBezTo>
                  <a:cubicBezTo>
                    <a:pt x="1339" y="809"/>
                    <a:pt x="1298" y="1019"/>
                    <a:pt x="1159" y="1159"/>
                  </a:cubicBezTo>
                  <a:cubicBezTo>
                    <a:pt x="1065" y="1252"/>
                    <a:pt x="941" y="1301"/>
                    <a:pt x="814" y="1301"/>
                  </a:cubicBezTo>
                  <a:cubicBezTo>
                    <a:pt x="751" y="1301"/>
                    <a:pt x="688" y="1289"/>
                    <a:pt x="627" y="1264"/>
                  </a:cubicBezTo>
                  <a:cubicBezTo>
                    <a:pt x="444" y="1189"/>
                    <a:pt x="326" y="1011"/>
                    <a:pt x="326" y="813"/>
                  </a:cubicBezTo>
                  <a:cubicBezTo>
                    <a:pt x="326" y="544"/>
                    <a:pt x="544" y="326"/>
                    <a:pt x="813" y="326"/>
                  </a:cubicBezTo>
                  <a:close/>
                  <a:moveTo>
                    <a:pt x="812" y="1"/>
                  </a:moveTo>
                  <a:cubicBezTo>
                    <a:pt x="708" y="1"/>
                    <a:pt x="603" y="21"/>
                    <a:pt x="502" y="62"/>
                  </a:cubicBezTo>
                  <a:cubicBezTo>
                    <a:pt x="198" y="189"/>
                    <a:pt x="0" y="485"/>
                    <a:pt x="0" y="815"/>
                  </a:cubicBezTo>
                  <a:cubicBezTo>
                    <a:pt x="0" y="1263"/>
                    <a:pt x="365" y="1626"/>
                    <a:pt x="813" y="1628"/>
                  </a:cubicBezTo>
                  <a:cubicBezTo>
                    <a:pt x="1143" y="1628"/>
                    <a:pt x="1439" y="1430"/>
                    <a:pt x="1566" y="1126"/>
                  </a:cubicBezTo>
                  <a:cubicBezTo>
                    <a:pt x="1691" y="821"/>
                    <a:pt x="1621" y="471"/>
                    <a:pt x="1388" y="238"/>
                  </a:cubicBezTo>
                  <a:cubicBezTo>
                    <a:pt x="1233" y="83"/>
                    <a:pt x="1025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3754975" y="1052475"/>
              <a:ext cx="54450" cy="52375"/>
            </a:xfrm>
            <a:custGeom>
              <a:avLst/>
              <a:gdLst/>
              <a:ahLst/>
              <a:cxnLst/>
              <a:rect l="l" t="t" r="r" b="b"/>
              <a:pathLst>
                <a:path w="2178" h="2095" extrusionOk="0">
                  <a:moveTo>
                    <a:pt x="1048" y="326"/>
                  </a:moveTo>
                  <a:cubicBezTo>
                    <a:pt x="1340" y="326"/>
                    <a:pt x="1603" y="502"/>
                    <a:pt x="1715" y="771"/>
                  </a:cubicBezTo>
                  <a:cubicBezTo>
                    <a:pt x="1826" y="1042"/>
                    <a:pt x="1764" y="1353"/>
                    <a:pt x="1558" y="1559"/>
                  </a:cubicBezTo>
                  <a:cubicBezTo>
                    <a:pt x="1420" y="1697"/>
                    <a:pt x="1235" y="1770"/>
                    <a:pt x="1047" y="1770"/>
                  </a:cubicBezTo>
                  <a:cubicBezTo>
                    <a:pt x="954" y="1770"/>
                    <a:pt x="860" y="1752"/>
                    <a:pt x="771" y="1715"/>
                  </a:cubicBezTo>
                  <a:cubicBezTo>
                    <a:pt x="502" y="1603"/>
                    <a:pt x="325" y="1341"/>
                    <a:pt x="325" y="1047"/>
                  </a:cubicBezTo>
                  <a:cubicBezTo>
                    <a:pt x="327" y="649"/>
                    <a:pt x="648" y="326"/>
                    <a:pt x="1048" y="326"/>
                  </a:cubicBezTo>
                  <a:close/>
                  <a:moveTo>
                    <a:pt x="1048" y="1"/>
                  </a:moveTo>
                  <a:cubicBezTo>
                    <a:pt x="913" y="1"/>
                    <a:pt x="776" y="27"/>
                    <a:pt x="647" y="81"/>
                  </a:cubicBezTo>
                  <a:cubicBezTo>
                    <a:pt x="255" y="242"/>
                    <a:pt x="1" y="625"/>
                    <a:pt x="1" y="1049"/>
                  </a:cubicBezTo>
                  <a:cubicBezTo>
                    <a:pt x="1" y="1626"/>
                    <a:pt x="469" y="2095"/>
                    <a:pt x="1048" y="2095"/>
                  </a:cubicBezTo>
                  <a:cubicBezTo>
                    <a:pt x="1471" y="2095"/>
                    <a:pt x="1853" y="1840"/>
                    <a:pt x="2015" y="1448"/>
                  </a:cubicBezTo>
                  <a:cubicBezTo>
                    <a:pt x="2178" y="1057"/>
                    <a:pt x="2087" y="607"/>
                    <a:pt x="1789" y="307"/>
                  </a:cubicBezTo>
                  <a:cubicBezTo>
                    <a:pt x="1588" y="107"/>
                    <a:pt x="1320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3736975" y="1112975"/>
              <a:ext cx="88325" cy="48275"/>
            </a:xfrm>
            <a:custGeom>
              <a:avLst/>
              <a:gdLst/>
              <a:ahLst/>
              <a:cxnLst/>
              <a:rect l="l" t="t" r="r" b="b"/>
              <a:pathLst>
                <a:path w="3533" h="1931" extrusionOk="0">
                  <a:moveTo>
                    <a:pt x="1767" y="0"/>
                  </a:moveTo>
                  <a:cubicBezTo>
                    <a:pt x="1767" y="0"/>
                    <a:pt x="1767" y="0"/>
                    <a:pt x="1768" y="0"/>
                  </a:cubicBezTo>
                  <a:lnTo>
                    <a:pt x="1768" y="0"/>
                  </a:lnTo>
                  <a:cubicBezTo>
                    <a:pt x="1768" y="0"/>
                    <a:pt x="1768" y="0"/>
                    <a:pt x="1768" y="0"/>
                  </a:cubicBezTo>
                  <a:close/>
                  <a:moveTo>
                    <a:pt x="1768" y="325"/>
                  </a:moveTo>
                  <a:cubicBezTo>
                    <a:pt x="2501" y="325"/>
                    <a:pt x="3117" y="875"/>
                    <a:pt x="3199" y="1604"/>
                  </a:cubicBezTo>
                  <a:lnTo>
                    <a:pt x="336" y="1604"/>
                  </a:lnTo>
                  <a:cubicBezTo>
                    <a:pt x="418" y="875"/>
                    <a:pt x="1035" y="325"/>
                    <a:pt x="1768" y="325"/>
                  </a:cubicBezTo>
                  <a:close/>
                  <a:moveTo>
                    <a:pt x="1768" y="0"/>
                  </a:moveTo>
                  <a:cubicBezTo>
                    <a:pt x="792" y="2"/>
                    <a:pt x="2" y="792"/>
                    <a:pt x="1" y="1768"/>
                  </a:cubicBezTo>
                  <a:cubicBezTo>
                    <a:pt x="1" y="1857"/>
                    <a:pt x="73" y="1931"/>
                    <a:pt x="164" y="1931"/>
                  </a:cubicBezTo>
                  <a:lnTo>
                    <a:pt x="3370" y="1931"/>
                  </a:lnTo>
                  <a:cubicBezTo>
                    <a:pt x="3460" y="1931"/>
                    <a:pt x="3533" y="1857"/>
                    <a:pt x="3533" y="1768"/>
                  </a:cubicBezTo>
                  <a:cubicBezTo>
                    <a:pt x="3533" y="792"/>
                    <a:pt x="2742" y="2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3653900" y="979325"/>
              <a:ext cx="254525" cy="254800"/>
            </a:xfrm>
            <a:custGeom>
              <a:avLst/>
              <a:gdLst/>
              <a:ahLst/>
              <a:cxnLst/>
              <a:rect l="l" t="t" r="r" b="b"/>
              <a:pathLst>
                <a:path w="10181" h="10192" extrusionOk="0">
                  <a:moveTo>
                    <a:pt x="5253" y="889"/>
                  </a:moveTo>
                  <a:cubicBezTo>
                    <a:pt x="7448" y="973"/>
                    <a:pt x="9218" y="2743"/>
                    <a:pt x="9303" y="4938"/>
                  </a:cubicBezTo>
                  <a:lnTo>
                    <a:pt x="8914" y="4938"/>
                  </a:lnTo>
                  <a:cubicBezTo>
                    <a:pt x="8827" y="4941"/>
                    <a:pt x="8757" y="5014"/>
                    <a:pt x="8757" y="5101"/>
                  </a:cubicBezTo>
                  <a:cubicBezTo>
                    <a:pt x="8757" y="5189"/>
                    <a:pt x="8827" y="5262"/>
                    <a:pt x="8914" y="5264"/>
                  </a:cubicBezTo>
                  <a:lnTo>
                    <a:pt x="9302" y="5264"/>
                  </a:lnTo>
                  <a:cubicBezTo>
                    <a:pt x="9220" y="7458"/>
                    <a:pt x="7448" y="9230"/>
                    <a:pt x="5253" y="9313"/>
                  </a:cubicBezTo>
                  <a:lnTo>
                    <a:pt x="5253" y="8926"/>
                  </a:lnTo>
                  <a:cubicBezTo>
                    <a:pt x="5257" y="8833"/>
                    <a:pt x="5183" y="8757"/>
                    <a:pt x="5091" y="8757"/>
                  </a:cubicBezTo>
                  <a:cubicBezTo>
                    <a:pt x="4998" y="8757"/>
                    <a:pt x="4926" y="8833"/>
                    <a:pt x="4928" y="8926"/>
                  </a:cubicBezTo>
                  <a:lnTo>
                    <a:pt x="4928" y="9313"/>
                  </a:lnTo>
                  <a:cubicBezTo>
                    <a:pt x="2733" y="9229"/>
                    <a:pt x="963" y="7458"/>
                    <a:pt x="879" y="5264"/>
                  </a:cubicBezTo>
                  <a:lnTo>
                    <a:pt x="1267" y="5264"/>
                  </a:lnTo>
                  <a:cubicBezTo>
                    <a:pt x="1354" y="5262"/>
                    <a:pt x="1424" y="5189"/>
                    <a:pt x="1424" y="5101"/>
                  </a:cubicBezTo>
                  <a:cubicBezTo>
                    <a:pt x="1424" y="5014"/>
                    <a:pt x="1354" y="4941"/>
                    <a:pt x="1267" y="4938"/>
                  </a:cubicBezTo>
                  <a:lnTo>
                    <a:pt x="879" y="4938"/>
                  </a:lnTo>
                  <a:cubicBezTo>
                    <a:pt x="963" y="2743"/>
                    <a:pt x="2733" y="973"/>
                    <a:pt x="4928" y="889"/>
                  </a:cubicBezTo>
                  <a:lnTo>
                    <a:pt x="4928" y="1277"/>
                  </a:lnTo>
                  <a:cubicBezTo>
                    <a:pt x="4931" y="1364"/>
                    <a:pt x="5002" y="1434"/>
                    <a:pt x="5091" y="1434"/>
                  </a:cubicBezTo>
                  <a:cubicBezTo>
                    <a:pt x="5179" y="1434"/>
                    <a:pt x="5250" y="1364"/>
                    <a:pt x="5253" y="1277"/>
                  </a:cubicBezTo>
                  <a:lnTo>
                    <a:pt x="5253" y="889"/>
                  </a:lnTo>
                  <a:close/>
                  <a:moveTo>
                    <a:pt x="5091" y="1"/>
                  </a:moveTo>
                  <a:cubicBezTo>
                    <a:pt x="4998" y="1"/>
                    <a:pt x="4926" y="76"/>
                    <a:pt x="4928" y="169"/>
                  </a:cubicBezTo>
                  <a:lnTo>
                    <a:pt x="4928" y="563"/>
                  </a:lnTo>
                  <a:cubicBezTo>
                    <a:pt x="2554" y="647"/>
                    <a:pt x="637" y="2564"/>
                    <a:pt x="553" y="4938"/>
                  </a:cubicBezTo>
                  <a:lnTo>
                    <a:pt x="158" y="4938"/>
                  </a:lnTo>
                  <a:cubicBezTo>
                    <a:pt x="70" y="4941"/>
                    <a:pt x="0" y="5012"/>
                    <a:pt x="0" y="5101"/>
                  </a:cubicBezTo>
                  <a:cubicBezTo>
                    <a:pt x="0" y="5189"/>
                    <a:pt x="70" y="5260"/>
                    <a:pt x="158" y="5263"/>
                  </a:cubicBezTo>
                  <a:lnTo>
                    <a:pt x="553" y="5263"/>
                  </a:lnTo>
                  <a:cubicBezTo>
                    <a:pt x="637" y="7639"/>
                    <a:pt x="2554" y="9554"/>
                    <a:pt x="4928" y="9638"/>
                  </a:cubicBezTo>
                  <a:lnTo>
                    <a:pt x="4928" y="10034"/>
                  </a:lnTo>
                  <a:cubicBezTo>
                    <a:pt x="4931" y="10121"/>
                    <a:pt x="5002" y="10191"/>
                    <a:pt x="5091" y="10191"/>
                  </a:cubicBezTo>
                  <a:cubicBezTo>
                    <a:pt x="5179" y="10191"/>
                    <a:pt x="5250" y="10121"/>
                    <a:pt x="5253" y="10034"/>
                  </a:cubicBezTo>
                  <a:lnTo>
                    <a:pt x="5253" y="9638"/>
                  </a:lnTo>
                  <a:cubicBezTo>
                    <a:pt x="7629" y="9554"/>
                    <a:pt x="9544" y="7639"/>
                    <a:pt x="9628" y="5263"/>
                  </a:cubicBezTo>
                  <a:lnTo>
                    <a:pt x="10023" y="5263"/>
                  </a:lnTo>
                  <a:cubicBezTo>
                    <a:pt x="10111" y="5260"/>
                    <a:pt x="10181" y="5189"/>
                    <a:pt x="10181" y="5101"/>
                  </a:cubicBezTo>
                  <a:cubicBezTo>
                    <a:pt x="10181" y="5012"/>
                    <a:pt x="10111" y="4941"/>
                    <a:pt x="10023" y="4938"/>
                  </a:cubicBezTo>
                  <a:lnTo>
                    <a:pt x="9628" y="4938"/>
                  </a:lnTo>
                  <a:cubicBezTo>
                    <a:pt x="9544" y="2564"/>
                    <a:pt x="7629" y="647"/>
                    <a:pt x="5253" y="563"/>
                  </a:cubicBezTo>
                  <a:lnTo>
                    <a:pt x="5253" y="169"/>
                  </a:lnTo>
                  <a:cubicBezTo>
                    <a:pt x="5257" y="76"/>
                    <a:pt x="5183" y="1"/>
                    <a:pt x="5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2"/>
          <p:cNvGrpSpPr/>
          <p:nvPr/>
        </p:nvGrpSpPr>
        <p:grpSpPr>
          <a:xfrm>
            <a:off x="4385891" y="2023387"/>
            <a:ext cx="378484" cy="295718"/>
            <a:chOff x="4930500" y="1006450"/>
            <a:chExt cx="257000" cy="200800"/>
          </a:xfrm>
        </p:grpSpPr>
        <p:sp>
          <p:nvSpPr>
            <p:cNvPr id="697" name="Google Shape;697;p52"/>
            <p:cNvSpPr/>
            <p:nvPr/>
          </p:nvSpPr>
          <p:spPr>
            <a:xfrm>
              <a:off x="4930500" y="1006450"/>
              <a:ext cx="257000" cy="200800"/>
            </a:xfrm>
            <a:custGeom>
              <a:avLst/>
              <a:gdLst/>
              <a:ahLst/>
              <a:cxnLst/>
              <a:rect l="l" t="t" r="r" b="b"/>
              <a:pathLst>
                <a:path w="10280" h="8032" extrusionOk="0">
                  <a:moveTo>
                    <a:pt x="9955" y="324"/>
                  </a:moveTo>
                  <a:lnTo>
                    <a:pt x="9955" y="652"/>
                  </a:lnTo>
                  <a:lnTo>
                    <a:pt x="8764" y="652"/>
                  </a:lnTo>
                  <a:cubicBezTo>
                    <a:pt x="8676" y="655"/>
                    <a:pt x="8606" y="726"/>
                    <a:pt x="8606" y="814"/>
                  </a:cubicBezTo>
                  <a:cubicBezTo>
                    <a:pt x="8606" y="901"/>
                    <a:pt x="8676" y="974"/>
                    <a:pt x="8764" y="977"/>
                  </a:cubicBezTo>
                  <a:lnTo>
                    <a:pt x="9687" y="977"/>
                  </a:lnTo>
                  <a:lnTo>
                    <a:pt x="9687" y="5758"/>
                  </a:lnTo>
                  <a:lnTo>
                    <a:pt x="4163" y="5758"/>
                  </a:lnTo>
                  <a:lnTo>
                    <a:pt x="4163" y="5602"/>
                  </a:lnTo>
                  <a:cubicBezTo>
                    <a:pt x="4163" y="5512"/>
                    <a:pt x="4090" y="5439"/>
                    <a:pt x="4000" y="5439"/>
                  </a:cubicBezTo>
                  <a:lnTo>
                    <a:pt x="3733" y="5439"/>
                  </a:lnTo>
                  <a:cubicBezTo>
                    <a:pt x="3702" y="5337"/>
                    <a:pt x="3661" y="5239"/>
                    <a:pt x="3611" y="5144"/>
                  </a:cubicBezTo>
                  <a:lnTo>
                    <a:pt x="3799" y="4956"/>
                  </a:lnTo>
                  <a:cubicBezTo>
                    <a:pt x="3863" y="4893"/>
                    <a:pt x="3863" y="4790"/>
                    <a:pt x="3799" y="4726"/>
                  </a:cubicBezTo>
                  <a:lnTo>
                    <a:pt x="3307" y="4233"/>
                  </a:lnTo>
                  <a:cubicBezTo>
                    <a:pt x="3274" y="4201"/>
                    <a:pt x="3233" y="4186"/>
                    <a:pt x="3191" y="4186"/>
                  </a:cubicBezTo>
                  <a:cubicBezTo>
                    <a:pt x="3150" y="4186"/>
                    <a:pt x="3108" y="4201"/>
                    <a:pt x="3077" y="4233"/>
                  </a:cubicBezTo>
                  <a:lnTo>
                    <a:pt x="2888" y="4422"/>
                  </a:lnTo>
                  <a:cubicBezTo>
                    <a:pt x="2794" y="4370"/>
                    <a:pt x="2696" y="4330"/>
                    <a:pt x="2593" y="4298"/>
                  </a:cubicBezTo>
                  <a:lnTo>
                    <a:pt x="2593" y="4032"/>
                  </a:lnTo>
                  <a:cubicBezTo>
                    <a:pt x="2593" y="3942"/>
                    <a:pt x="2521" y="3870"/>
                    <a:pt x="2430" y="3870"/>
                  </a:cubicBezTo>
                  <a:lnTo>
                    <a:pt x="2029" y="3870"/>
                  </a:lnTo>
                  <a:lnTo>
                    <a:pt x="2029" y="975"/>
                  </a:lnTo>
                  <a:lnTo>
                    <a:pt x="8201" y="975"/>
                  </a:lnTo>
                  <a:cubicBezTo>
                    <a:pt x="8204" y="975"/>
                    <a:pt x="8206" y="976"/>
                    <a:pt x="8208" y="976"/>
                  </a:cubicBezTo>
                  <a:cubicBezTo>
                    <a:pt x="8297" y="976"/>
                    <a:pt x="8370" y="903"/>
                    <a:pt x="8370" y="814"/>
                  </a:cubicBezTo>
                  <a:cubicBezTo>
                    <a:pt x="8370" y="724"/>
                    <a:pt x="8296" y="651"/>
                    <a:pt x="8206" y="651"/>
                  </a:cubicBezTo>
                  <a:cubicBezTo>
                    <a:pt x="8205" y="651"/>
                    <a:pt x="8203" y="651"/>
                    <a:pt x="8201" y="651"/>
                  </a:cubicBezTo>
                  <a:lnTo>
                    <a:pt x="1763" y="651"/>
                  </a:lnTo>
                  <a:lnTo>
                    <a:pt x="1763" y="324"/>
                  </a:lnTo>
                  <a:close/>
                  <a:moveTo>
                    <a:pt x="9954" y="6083"/>
                  </a:moveTo>
                  <a:lnTo>
                    <a:pt x="9954" y="6411"/>
                  </a:lnTo>
                  <a:lnTo>
                    <a:pt x="4118" y="6411"/>
                  </a:lnTo>
                  <a:cubicBezTo>
                    <a:pt x="4147" y="6380"/>
                    <a:pt x="4162" y="6341"/>
                    <a:pt x="4163" y="6299"/>
                  </a:cubicBezTo>
                  <a:lnTo>
                    <a:pt x="4163" y="6112"/>
                  </a:lnTo>
                  <a:lnTo>
                    <a:pt x="9850" y="6112"/>
                  </a:lnTo>
                  <a:cubicBezTo>
                    <a:pt x="9852" y="6112"/>
                    <a:pt x="9854" y="6112"/>
                    <a:pt x="9856" y="6112"/>
                  </a:cubicBezTo>
                  <a:cubicBezTo>
                    <a:pt x="9888" y="6112"/>
                    <a:pt x="9918" y="6102"/>
                    <a:pt x="9943" y="6083"/>
                  </a:cubicBezTo>
                  <a:close/>
                  <a:moveTo>
                    <a:pt x="2268" y="4194"/>
                  </a:moveTo>
                  <a:lnTo>
                    <a:pt x="2268" y="4423"/>
                  </a:lnTo>
                  <a:cubicBezTo>
                    <a:pt x="2268" y="4498"/>
                    <a:pt x="2320" y="4564"/>
                    <a:pt x="2394" y="4582"/>
                  </a:cubicBezTo>
                  <a:cubicBezTo>
                    <a:pt x="2547" y="4617"/>
                    <a:pt x="2694" y="4677"/>
                    <a:pt x="2827" y="4761"/>
                  </a:cubicBezTo>
                  <a:cubicBezTo>
                    <a:pt x="2854" y="4777"/>
                    <a:pt x="2884" y="4786"/>
                    <a:pt x="2914" y="4786"/>
                  </a:cubicBezTo>
                  <a:cubicBezTo>
                    <a:pt x="2956" y="4786"/>
                    <a:pt x="2998" y="4769"/>
                    <a:pt x="3029" y="4738"/>
                  </a:cubicBezTo>
                  <a:lnTo>
                    <a:pt x="3191" y="4576"/>
                  </a:lnTo>
                  <a:lnTo>
                    <a:pt x="3455" y="4842"/>
                  </a:lnTo>
                  <a:lnTo>
                    <a:pt x="3293" y="5003"/>
                  </a:lnTo>
                  <a:cubicBezTo>
                    <a:pt x="3239" y="5056"/>
                    <a:pt x="3230" y="5140"/>
                    <a:pt x="3270" y="5205"/>
                  </a:cubicBezTo>
                  <a:cubicBezTo>
                    <a:pt x="3355" y="5338"/>
                    <a:pt x="3416" y="5485"/>
                    <a:pt x="3451" y="5638"/>
                  </a:cubicBezTo>
                  <a:cubicBezTo>
                    <a:pt x="3468" y="5712"/>
                    <a:pt x="3533" y="5765"/>
                    <a:pt x="3610" y="5765"/>
                  </a:cubicBezTo>
                  <a:lnTo>
                    <a:pt x="3837" y="5765"/>
                  </a:lnTo>
                  <a:lnTo>
                    <a:pt x="3837" y="6138"/>
                  </a:lnTo>
                  <a:lnTo>
                    <a:pt x="3610" y="6138"/>
                  </a:lnTo>
                  <a:cubicBezTo>
                    <a:pt x="3534" y="6138"/>
                    <a:pt x="3468" y="6190"/>
                    <a:pt x="3451" y="6263"/>
                  </a:cubicBezTo>
                  <a:cubicBezTo>
                    <a:pt x="3416" y="6418"/>
                    <a:pt x="3355" y="6565"/>
                    <a:pt x="3272" y="6698"/>
                  </a:cubicBezTo>
                  <a:cubicBezTo>
                    <a:pt x="3230" y="6762"/>
                    <a:pt x="3239" y="6846"/>
                    <a:pt x="3295" y="6900"/>
                  </a:cubicBezTo>
                  <a:lnTo>
                    <a:pt x="3455" y="7061"/>
                  </a:lnTo>
                  <a:lnTo>
                    <a:pt x="3191" y="7325"/>
                  </a:lnTo>
                  <a:lnTo>
                    <a:pt x="3029" y="7164"/>
                  </a:lnTo>
                  <a:cubicBezTo>
                    <a:pt x="2998" y="7132"/>
                    <a:pt x="2956" y="7116"/>
                    <a:pt x="2914" y="7116"/>
                  </a:cubicBezTo>
                  <a:cubicBezTo>
                    <a:pt x="2884" y="7116"/>
                    <a:pt x="2854" y="7124"/>
                    <a:pt x="2827" y="7141"/>
                  </a:cubicBezTo>
                  <a:cubicBezTo>
                    <a:pt x="2694" y="7226"/>
                    <a:pt x="2547" y="7286"/>
                    <a:pt x="2394" y="7321"/>
                  </a:cubicBezTo>
                  <a:cubicBezTo>
                    <a:pt x="2320" y="7337"/>
                    <a:pt x="2268" y="7403"/>
                    <a:pt x="2268" y="7480"/>
                  </a:cubicBezTo>
                  <a:lnTo>
                    <a:pt x="2268" y="7707"/>
                  </a:lnTo>
                  <a:lnTo>
                    <a:pt x="1893" y="7707"/>
                  </a:lnTo>
                  <a:lnTo>
                    <a:pt x="1893" y="7480"/>
                  </a:lnTo>
                  <a:cubicBezTo>
                    <a:pt x="1893" y="7403"/>
                    <a:pt x="1842" y="7337"/>
                    <a:pt x="1768" y="7321"/>
                  </a:cubicBezTo>
                  <a:cubicBezTo>
                    <a:pt x="1613" y="7286"/>
                    <a:pt x="1467" y="7226"/>
                    <a:pt x="1333" y="7141"/>
                  </a:cubicBezTo>
                  <a:cubicBezTo>
                    <a:pt x="1307" y="7124"/>
                    <a:pt x="1277" y="7116"/>
                    <a:pt x="1247" y="7116"/>
                  </a:cubicBezTo>
                  <a:cubicBezTo>
                    <a:pt x="1205" y="7116"/>
                    <a:pt x="1163" y="7132"/>
                    <a:pt x="1131" y="7164"/>
                  </a:cubicBezTo>
                  <a:lnTo>
                    <a:pt x="970" y="7325"/>
                  </a:lnTo>
                  <a:lnTo>
                    <a:pt x="706" y="7061"/>
                  </a:lnTo>
                  <a:lnTo>
                    <a:pt x="868" y="6900"/>
                  </a:lnTo>
                  <a:cubicBezTo>
                    <a:pt x="921" y="6846"/>
                    <a:pt x="931" y="6762"/>
                    <a:pt x="890" y="6698"/>
                  </a:cubicBezTo>
                  <a:cubicBezTo>
                    <a:pt x="806" y="6565"/>
                    <a:pt x="745" y="6418"/>
                    <a:pt x="710" y="6264"/>
                  </a:cubicBezTo>
                  <a:cubicBezTo>
                    <a:pt x="694" y="6190"/>
                    <a:pt x="628" y="6138"/>
                    <a:pt x="553" y="6138"/>
                  </a:cubicBezTo>
                  <a:lnTo>
                    <a:pt x="324" y="6138"/>
                  </a:lnTo>
                  <a:lnTo>
                    <a:pt x="324" y="5765"/>
                  </a:lnTo>
                  <a:lnTo>
                    <a:pt x="553" y="5765"/>
                  </a:lnTo>
                  <a:cubicBezTo>
                    <a:pt x="628" y="5765"/>
                    <a:pt x="694" y="5712"/>
                    <a:pt x="710" y="5638"/>
                  </a:cubicBezTo>
                  <a:cubicBezTo>
                    <a:pt x="745" y="5485"/>
                    <a:pt x="806" y="5338"/>
                    <a:pt x="890" y="5205"/>
                  </a:cubicBezTo>
                  <a:cubicBezTo>
                    <a:pt x="931" y="5140"/>
                    <a:pt x="921" y="5057"/>
                    <a:pt x="868" y="5003"/>
                  </a:cubicBezTo>
                  <a:lnTo>
                    <a:pt x="706" y="4842"/>
                  </a:lnTo>
                  <a:lnTo>
                    <a:pt x="970" y="4576"/>
                  </a:lnTo>
                  <a:lnTo>
                    <a:pt x="1131" y="4738"/>
                  </a:lnTo>
                  <a:cubicBezTo>
                    <a:pt x="1163" y="4769"/>
                    <a:pt x="1205" y="4786"/>
                    <a:pt x="1247" y="4786"/>
                  </a:cubicBezTo>
                  <a:cubicBezTo>
                    <a:pt x="1277" y="4786"/>
                    <a:pt x="1307" y="4777"/>
                    <a:pt x="1333" y="4761"/>
                  </a:cubicBezTo>
                  <a:cubicBezTo>
                    <a:pt x="1467" y="4677"/>
                    <a:pt x="1613" y="4617"/>
                    <a:pt x="1767" y="4582"/>
                  </a:cubicBezTo>
                  <a:cubicBezTo>
                    <a:pt x="1841" y="4564"/>
                    <a:pt x="1893" y="4498"/>
                    <a:pt x="1893" y="4423"/>
                  </a:cubicBezTo>
                  <a:lnTo>
                    <a:pt x="1893" y="4194"/>
                  </a:lnTo>
                  <a:close/>
                  <a:moveTo>
                    <a:pt x="1597" y="1"/>
                  </a:moveTo>
                  <a:cubicBezTo>
                    <a:pt x="1508" y="1"/>
                    <a:pt x="1437" y="73"/>
                    <a:pt x="1437" y="162"/>
                  </a:cubicBezTo>
                  <a:lnTo>
                    <a:pt x="1437" y="815"/>
                  </a:lnTo>
                  <a:cubicBezTo>
                    <a:pt x="1437" y="904"/>
                    <a:pt x="1510" y="977"/>
                    <a:pt x="1600" y="977"/>
                  </a:cubicBezTo>
                  <a:lnTo>
                    <a:pt x="1705" y="977"/>
                  </a:lnTo>
                  <a:lnTo>
                    <a:pt x="1705" y="3874"/>
                  </a:lnTo>
                  <a:cubicBezTo>
                    <a:pt x="1627" y="3886"/>
                    <a:pt x="1570" y="3954"/>
                    <a:pt x="1570" y="4032"/>
                  </a:cubicBezTo>
                  <a:lnTo>
                    <a:pt x="1570" y="4299"/>
                  </a:lnTo>
                  <a:cubicBezTo>
                    <a:pt x="1468" y="4330"/>
                    <a:pt x="1370" y="4372"/>
                    <a:pt x="1275" y="4422"/>
                  </a:cubicBezTo>
                  <a:lnTo>
                    <a:pt x="1087" y="4233"/>
                  </a:lnTo>
                  <a:cubicBezTo>
                    <a:pt x="1055" y="4201"/>
                    <a:pt x="1014" y="4186"/>
                    <a:pt x="972" y="4186"/>
                  </a:cubicBezTo>
                  <a:cubicBezTo>
                    <a:pt x="930" y="4186"/>
                    <a:pt x="888" y="4201"/>
                    <a:pt x="857" y="4233"/>
                  </a:cubicBezTo>
                  <a:lnTo>
                    <a:pt x="363" y="4727"/>
                  </a:lnTo>
                  <a:cubicBezTo>
                    <a:pt x="299" y="4790"/>
                    <a:pt x="299" y="4893"/>
                    <a:pt x="363" y="4956"/>
                  </a:cubicBezTo>
                  <a:lnTo>
                    <a:pt x="551" y="5144"/>
                  </a:lnTo>
                  <a:cubicBezTo>
                    <a:pt x="501" y="5239"/>
                    <a:pt x="461" y="5338"/>
                    <a:pt x="429" y="5439"/>
                  </a:cubicBezTo>
                  <a:lnTo>
                    <a:pt x="163" y="5439"/>
                  </a:lnTo>
                  <a:cubicBezTo>
                    <a:pt x="73" y="5439"/>
                    <a:pt x="1" y="5512"/>
                    <a:pt x="1" y="5602"/>
                  </a:cubicBezTo>
                  <a:lnTo>
                    <a:pt x="1" y="6301"/>
                  </a:lnTo>
                  <a:cubicBezTo>
                    <a:pt x="1" y="6390"/>
                    <a:pt x="73" y="6462"/>
                    <a:pt x="163" y="6462"/>
                  </a:cubicBezTo>
                  <a:lnTo>
                    <a:pt x="429" y="6462"/>
                  </a:lnTo>
                  <a:cubicBezTo>
                    <a:pt x="461" y="6565"/>
                    <a:pt x="501" y="6663"/>
                    <a:pt x="551" y="6758"/>
                  </a:cubicBezTo>
                  <a:lnTo>
                    <a:pt x="363" y="6946"/>
                  </a:lnTo>
                  <a:cubicBezTo>
                    <a:pt x="299" y="7010"/>
                    <a:pt x="299" y="7112"/>
                    <a:pt x="363" y="7176"/>
                  </a:cubicBezTo>
                  <a:lnTo>
                    <a:pt x="857" y="7670"/>
                  </a:lnTo>
                  <a:cubicBezTo>
                    <a:pt x="888" y="7701"/>
                    <a:pt x="930" y="7717"/>
                    <a:pt x="972" y="7717"/>
                  </a:cubicBezTo>
                  <a:cubicBezTo>
                    <a:pt x="1014" y="7717"/>
                    <a:pt x="1055" y="7701"/>
                    <a:pt x="1087" y="7670"/>
                  </a:cubicBezTo>
                  <a:lnTo>
                    <a:pt x="1275" y="7481"/>
                  </a:lnTo>
                  <a:cubicBezTo>
                    <a:pt x="1370" y="7531"/>
                    <a:pt x="1468" y="7571"/>
                    <a:pt x="1570" y="7604"/>
                  </a:cubicBezTo>
                  <a:lnTo>
                    <a:pt x="1570" y="7869"/>
                  </a:lnTo>
                  <a:cubicBezTo>
                    <a:pt x="1570" y="7959"/>
                    <a:pt x="1643" y="8032"/>
                    <a:pt x="1732" y="8032"/>
                  </a:cubicBezTo>
                  <a:lnTo>
                    <a:pt x="2430" y="8032"/>
                  </a:lnTo>
                  <a:cubicBezTo>
                    <a:pt x="2521" y="8032"/>
                    <a:pt x="2593" y="7959"/>
                    <a:pt x="2593" y="7869"/>
                  </a:cubicBezTo>
                  <a:lnTo>
                    <a:pt x="2593" y="7604"/>
                  </a:lnTo>
                  <a:cubicBezTo>
                    <a:pt x="2696" y="7571"/>
                    <a:pt x="2794" y="7531"/>
                    <a:pt x="2888" y="7481"/>
                  </a:cubicBezTo>
                  <a:lnTo>
                    <a:pt x="3077" y="7670"/>
                  </a:lnTo>
                  <a:cubicBezTo>
                    <a:pt x="3108" y="7701"/>
                    <a:pt x="3150" y="7717"/>
                    <a:pt x="3191" y="7717"/>
                  </a:cubicBezTo>
                  <a:cubicBezTo>
                    <a:pt x="3232" y="7717"/>
                    <a:pt x="3274" y="7701"/>
                    <a:pt x="3305" y="7670"/>
                  </a:cubicBezTo>
                  <a:lnTo>
                    <a:pt x="3799" y="7176"/>
                  </a:lnTo>
                  <a:cubicBezTo>
                    <a:pt x="3863" y="7112"/>
                    <a:pt x="3863" y="7010"/>
                    <a:pt x="3799" y="6946"/>
                  </a:cubicBezTo>
                  <a:lnTo>
                    <a:pt x="3611" y="6758"/>
                  </a:lnTo>
                  <a:cubicBezTo>
                    <a:pt x="3615" y="6750"/>
                    <a:pt x="3619" y="6744"/>
                    <a:pt x="3622" y="6736"/>
                  </a:cubicBezTo>
                  <a:lnTo>
                    <a:pt x="10117" y="6736"/>
                  </a:lnTo>
                  <a:cubicBezTo>
                    <a:pt x="10207" y="6736"/>
                    <a:pt x="10280" y="6663"/>
                    <a:pt x="10280" y="6574"/>
                  </a:cubicBezTo>
                  <a:lnTo>
                    <a:pt x="10280" y="5921"/>
                  </a:lnTo>
                  <a:cubicBezTo>
                    <a:pt x="10280" y="5832"/>
                    <a:pt x="10208" y="5760"/>
                    <a:pt x="10119" y="5760"/>
                  </a:cubicBezTo>
                  <a:cubicBezTo>
                    <a:pt x="10118" y="5760"/>
                    <a:pt x="10118" y="5760"/>
                    <a:pt x="10117" y="5760"/>
                  </a:cubicBezTo>
                  <a:lnTo>
                    <a:pt x="10013" y="5760"/>
                  </a:lnTo>
                  <a:lnTo>
                    <a:pt x="10013" y="977"/>
                  </a:lnTo>
                  <a:lnTo>
                    <a:pt x="10117" y="977"/>
                  </a:lnTo>
                  <a:cubicBezTo>
                    <a:pt x="10206" y="977"/>
                    <a:pt x="10278" y="904"/>
                    <a:pt x="10278" y="815"/>
                  </a:cubicBezTo>
                  <a:lnTo>
                    <a:pt x="10278" y="162"/>
                  </a:lnTo>
                  <a:cubicBezTo>
                    <a:pt x="10278" y="73"/>
                    <a:pt x="10207" y="1"/>
                    <a:pt x="10119" y="1"/>
                  </a:cubicBezTo>
                  <a:cubicBezTo>
                    <a:pt x="10118" y="1"/>
                    <a:pt x="10118" y="1"/>
                    <a:pt x="10117" y="1"/>
                  </a:cubicBezTo>
                  <a:lnTo>
                    <a:pt x="1600" y="1"/>
                  </a:lnTo>
                  <a:cubicBezTo>
                    <a:pt x="1599" y="1"/>
                    <a:pt x="1598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5046075" y="1087675"/>
              <a:ext cx="24450" cy="51650"/>
            </a:xfrm>
            <a:custGeom>
              <a:avLst/>
              <a:gdLst/>
              <a:ahLst/>
              <a:cxnLst/>
              <a:rect l="l" t="t" r="r" b="b"/>
              <a:pathLst>
                <a:path w="978" h="2066" extrusionOk="0">
                  <a:moveTo>
                    <a:pt x="652" y="324"/>
                  </a:moveTo>
                  <a:lnTo>
                    <a:pt x="652" y="1741"/>
                  </a:lnTo>
                  <a:lnTo>
                    <a:pt x="325" y="1741"/>
                  </a:lnTo>
                  <a:lnTo>
                    <a:pt x="325" y="324"/>
                  </a:lnTo>
                  <a:close/>
                  <a:moveTo>
                    <a:pt x="162" y="0"/>
                  </a:moveTo>
                  <a:cubicBezTo>
                    <a:pt x="73" y="0"/>
                    <a:pt x="0" y="73"/>
                    <a:pt x="0" y="163"/>
                  </a:cubicBezTo>
                  <a:lnTo>
                    <a:pt x="0" y="1903"/>
                  </a:lnTo>
                  <a:cubicBezTo>
                    <a:pt x="0" y="1992"/>
                    <a:pt x="73" y="2065"/>
                    <a:pt x="162" y="2065"/>
                  </a:cubicBezTo>
                  <a:lnTo>
                    <a:pt x="815" y="2065"/>
                  </a:lnTo>
                  <a:cubicBezTo>
                    <a:pt x="904" y="2065"/>
                    <a:pt x="976" y="1992"/>
                    <a:pt x="976" y="1903"/>
                  </a:cubicBezTo>
                  <a:lnTo>
                    <a:pt x="976" y="163"/>
                  </a:lnTo>
                  <a:cubicBezTo>
                    <a:pt x="978" y="73"/>
                    <a:pt x="904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5075225" y="1067900"/>
              <a:ext cx="24450" cy="71425"/>
            </a:xfrm>
            <a:custGeom>
              <a:avLst/>
              <a:gdLst/>
              <a:ahLst/>
              <a:cxnLst/>
              <a:rect l="l" t="t" r="r" b="b"/>
              <a:pathLst>
                <a:path w="978" h="2857" extrusionOk="0">
                  <a:moveTo>
                    <a:pt x="653" y="325"/>
                  </a:moveTo>
                  <a:lnTo>
                    <a:pt x="653" y="2532"/>
                  </a:lnTo>
                  <a:lnTo>
                    <a:pt x="324" y="2532"/>
                  </a:lnTo>
                  <a:lnTo>
                    <a:pt x="324" y="325"/>
                  </a:lnTo>
                  <a:close/>
                  <a:moveTo>
                    <a:pt x="163" y="1"/>
                  </a:moveTo>
                  <a:cubicBezTo>
                    <a:pt x="73" y="1"/>
                    <a:pt x="0" y="74"/>
                    <a:pt x="0" y="164"/>
                  </a:cubicBezTo>
                  <a:lnTo>
                    <a:pt x="0" y="2694"/>
                  </a:lnTo>
                  <a:cubicBezTo>
                    <a:pt x="0" y="2783"/>
                    <a:pt x="73" y="2856"/>
                    <a:pt x="163" y="2856"/>
                  </a:cubicBezTo>
                  <a:lnTo>
                    <a:pt x="814" y="2856"/>
                  </a:lnTo>
                  <a:cubicBezTo>
                    <a:pt x="905" y="2856"/>
                    <a:pt x="977" y="2783"/>
                    <a:pt x="977" y="2694"/>
                  </a:cubicBezTo>
                  <a:lnTo>
                    <a:pt x="977" y="162"/>
                  </a:lnTo>
                  <a:cubicBezTo>
                    <a:pt x="977" y="74"/>
                    <a:pt x="905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5104350" y="1078200"/>
              <a:ext cx="24475" cy="61150"/>
            </a:xfrm>
            <a:custGeom>
              <a:avLst/>
              <a:gdLst/>
              <a:ahLst/>
              <a:cxnLst/>
              <a:rect l="l" t="t" r="r" b="b"/>
              <a:pathLst>
                <a:path w="979" h="2446" extrusionOk="0">
                  <a:moveTo>
                    <a:pt x="654" y="325"/>
                  </a:moveTo>
                  <a:lnTo>
                    <a:pt x="654" y="2121"/>
                  </a:lnTo>
                  <a:lnTo>
                    <a:pt x="327" y="2121"/>
                  </a:lnTo>
                  <a:lnTo>
                    <a:pt x="327" y="325"/>
                  </a:lnTo>
                  <a:close/>
                  <a:moveTo>
                    <a:pt x="161" y="1"/>
                  </a:moveTo>
                  <a:cubicBezTo>
                    <a:pt x="72" y="1"/>
                    <a:pt x="1" y="74"/>
                    <a:pt x="2" y="162"/>
                  </a:cubicBezTo>
                  <a:lnTo>
                    <a:pt x="2" y="2282"/>
                  </a:lnTo>
                  <a:cubicBezTo>
                    <a:pt x="1" y="2373"/>
                    <a:pt x="73" y="2445"/>
                    <a:pt x="164" y="2445"/>
                  </a:cubicBezTo>
                  <a:lnTo>
                    <a:pt x="817" y="2445"/>
                  </a:lnTo>
                  <a:cubicBezTo>
                    <a:pt x="905" y="2445"/>
                    <a:pt x="978" y="2373"/>
                    <a:pt x="978" y="2282"/>
                  </a:cubicBezTo>
                  <a:lnTo>
                    <a:pt x="978" y="162"/>
                  </a:lnTo>
                  <a:cubicBezTo>
                    <a:pt x="978" y="73"/>
                    <a:pt x="905" y="1"/>
                    <a:pt x="817" y="1"/>
                  </a:cubicBezTo>
                  <a:lnTo>
                    <a:pt x="164" y="1"/>
                  </a:lnTo>
                  <a:cubicBezTo>
                    <a:pt x="163" y="1"/>
                    <a:pt x="162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5133525" y="1044625"/>
              <a:ext cx="24475" cy="94700"/>
            </a:xfrm>
            <a:custGeom>
              <a:avLst/>
              <a:gdLst/>
              <a:ahLst/>
              <a:cxnLst/>
              <a:rect l="l" t="t" r="r" b="b"/>
              <a:pathLst>
                <a:path w="979" h="3788" extrusionOk="0">
                  <a:moveTo>
                    <a:pt x="654" y="325"/>
                  </a:moveTo>
                  <a:lnTo>
                    <a:pt x="654" y="3463"/>
                  </a:lnTo>
                  <a:lnTo>
                    <a:pt x="325" y="3463"/>
                  </a:lnTo>
                  <a:lnTo>
                    <a:pt x="325" y="325"/>
                  </a:lnTo>
                  <a:close/>
                  <a:moveTo>
                    <a:pt x="162" y="0"/>
                  </a:moveTo>
                  <a:cubicBezTo>
                    <a:pt x="74" y="0"/>
                    <a:pt x="1" y="73"/>
                    <a:pt x="1" y="163"/>
                  </a:cubicBezTo>
                  <a:lnTo>
                    <a:pt x="1" y="3625"/>
                  </a:lnTo>
                  <a:cubicBezTo>
                    <a:pt x="1" y="3714"/>
                    <a:pt x="74" y="3787"/>
                    <a:pt x="164" y="3787"/>
                  </a:cubicBezTo>
                  <a:lnTo>
                    <a:pt x="815" y="3787"/>
                  </a:lnTo>
                  <a:cubicBezTo>
                    <a:pt x="905" y="3787"/>
                    <a:pt x="978" y="3714"/>
                    <a:pt x="977" y="3625"/>
                  </a:cubicBezTo>
                  <a:lnTo>
                    <a:pt x="977" y="163"/>
                  </a:lnTo>
                  <a:cubicBezTo>
                    <a:pt x="978" y="73"/>
                    <a:pt x="905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4993900" y="1054850"/>
              <a:ext cx="30050" cy="8150"/>
            </a:xfrm>
            <a:custGeom>
              <a:avLst/>
              <a:gdLst/>
              <a:ahLst/>
              <a:cxnLst/>
              <a:rect l="l" t="t" r="r" b="b"/>
              <a:pathLst>
                <a:path w="1202" h="326" extrusionOk="0">
                  <a:moveTo>
                    <a:pt x="162" y="0"/>
                  </a:moveTo>
                  <a:cubicBezTo>
                    <a:pt x="74" y="0"/>
                    <a:pt x="1" y="73"/>
                    <a:pt x="1" y="162"/>
                  </a:cubicBezTo>
                  <a:cubicBezTo>
                    <a:pt x="1" y="252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033" y="325"/>
                  </a:lnTo>
                  <a:cubicBezTo>
                    <a:pt x="1035" y="325"/>
                    <a:pt x="1036" y="325"/>
                    <a:pt x="1038" y="325"/>
                  </a:cubicBezTo>
                  <a:cubicBezTo>
                    <a:pt x="1129" y="325"/>
                    <a:pt x="1201" y="252"/>
                    <a:pt x="1201" y="162"/>
                  </a:cubicBezTo>
                  <a:cubicBezTo>
                    <a:pt x="1201" y="73"/>
                    <a:pt x="1130" y="0"/>
                    <a:pt x="1040" y="0"/>
                  </a:cubicBezTo>
                  <a:cubicBezTo>
                    <a:pt x="1038" y="0"/>
                    <a:pt x="1036" y="0"/>
                    <a:pt x="1033" y="1"/>
                  </a:cubicBezTo>
                  <a:lnTo>
                    <a:pt x="169" y="1"/>
                  </a:lnTo>
                  <a:cubicBezTo>
                    <a:pt x="167" y="0"/>
                    <a:pt x="164" y="0"/>
                    <a:pt x="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4993900" y="1067650"/>
              <a:ext cx="41850" cy="8125"/>
            </a:xfrm>
            <a:custGeom>
              <a:avLst/>
              <a:gdLst/>
              <a:ahLst/>
              <a:cxnLst/>
              <a:rect l="l" t="t" r="r" b="b"/>
              <a:pathLst>
                <a:path w="1674" h="325" extrusionOk="0">
                  <a:moveTo>
                    <a:pt x="164" y="0"/>
                  </a:moveTo>
                  <a:cubicBezTo>
                    <a:pt x="75" y="0"/>
                    <a:pt x="1" y="72"/>
                    <a:pt x="1" y="163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4"/>
                  </a:cubicBezTo>
                  <a:lnTo>
                    <a:pt x="1507" y="324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3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4993900" y="1080425"/>
              <a:ext cx="41850" cy="8175"/>
            </a:xfrm>
            <a:custGeom>
              <a:avLst/>
              <a:gdLst/>
              <a:ahLst/>
              <a:cxnLst/>
              <a:rect l="l" t="t" r="r" b="b"/>
              <a:pathLst>
                <a:path w="1674" h="327" extrusionOk="0">
                  <a:moveTo>
                    <a:pt x="164" y="1"/>
                  </a:moveTo>
                  <a:cubicBezTo>
                    <a:pt x="75" y="1"/>
                    <a:pt x="1" y="74"/>
                    <a:pt x="1" y="163"/>
                  </a:cubicBezTo>
                  <a:cubicBezTo>
                    <a:pt x="1" y="253"/>
                    <a:pt x="75" y="326"/>
                    <a:pt x="164" y="326"/>
                  </a:cubicBezTo>
                  <a:cubicBezTo>
                    <a:pt x="166" y="326"/>
                    <a:pt x="167" y="326"/>
                    <a:pt x="169" y="326"/>
                  </a:cubicBezTo>
                  <a:lnTo>
                    <a:pt x="1507" y="326"/>
                  </a:lnTo>
                  <a:cubicBezTo>
                    <a:pt x="1509" y="326"/>
                    <a:pt x="1510" y="326"/>
                    <a:pt x="1512" y="326"/>
                  </a:cubicBezTo>
                  <a:cubicBezTo>
                    <a:pt x="1601" y="326"/>
                    <a:pt x="1674" y="253"/>
                    <a:pt x="1674" y="163"/>
                  </a:cubicBezTo>
                  <a:cubicBezTo>
                    <a:pt x="1674" y="74"/>
                    <a:pt x="1601" y="1"/>
                    <a:pt x="1512" y="1"/>
                  </a:cubicBezTo>
                  <a:cubicBezTo>
                    <a:pt x="1510" y="1"/>
                    <a:pt x="1509" y="1"/>
                    <a:pt x="1507" y="1"/>
                  </a:cubicBezTo>
                  <a:lnTo>
                    <a:pt x="169" y="1"/>
                  </a:lnTo>
                  <a:cubicBezTo>
                    <a:pt x="167" y="1"/>
                    <a:pt x="166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4993900" y="1093250"/>
              <a:ext cx="41850" cy="8125"/>
            </a:xfrm>
            <a:custGeom>
              <a:avLst/>
              <a:gdLst/>
              <a:ahLst/>
              <a:cxnLst/>
              <a:rect l="l" t="t" r="r" b="b"/>
              <a:pathLst>
                <a:path w="1674" h="325" extrusionOk="0">
                  <a:moveTo>
                    <a:pt x="164" y="0"/>
                  </a:moveTo>
                  <a:cubicBezTo>
                    <a:pt x="75" y="0"/>
                    <a:pt x="1" y="72"/>
                    <a:pt x="1" y="162"/>
                  </a:cubicBezTo>
                  <a:cubicBezTo>
                    <a:pt x="1" y="253"/>
                    <a:pt x="75" y="325"/>
                    <a:pt x="164" y="325"/>
                  </a:cubicBezTo>
                  <a:cubicBezTo>
                    <a:pt x="166" y="325"/>
                    <a:pt x="167" y="325"/>
                    <a:pt x="169" y="325"/>
                  </a:cubicBezTo>
                  <a:lnTo>
                    <a:pt x="1507" y="325"/>
                  </a:lnTo>
                  <a:cubicBezTo>
                    <a:pt x="1509" y="325"/>
                    <a:pt x="1510" y="325"/>
                    <a:pt x="1512" y="325"/>
                  </a:cubicBezTo>
                  <a:cubicBezTo>
                    <a:pt x="1601" y="325"/>
                    <a:pt x="1674" y="253"/>
                    <a:pt x="1674" y="162"/>
                  </a:cubicBezTo>
                  <a:cubicBezTo>
                    <a:pt x="1674" y="72"/>
                    <a:pt x="1601" y="0"/>
                    <a:pt x="1512" y="0"/>
                  </a:cubicBezTo>
                  <a:cubicBezTo>
                    <a:pt x="1510" y="0"/>
                    <a:pt x="1509" y="0"/>
                    <a:pt x="1507" y="0"/>
                  </a:cubicBezTo>
                  <a:lnTo>
                    <a:pt x="169" y="0"/>
                  </a:lnTo>
                  <a:cubicBezTo>
                    <a:pt x="167" y="0"/>
                    <a:pt x="166" y="0"/>
                    <a:pt x="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4957100" y="1129800"/>
              <a:ext cx="53025" cy="50800"/>
            </a:xfrm>
            <a:custGeom>
              <a:avLst/>
              <a:gdLst/>
              <a:ahLst/>
              <a:cxnLst/>
              <a:rect l="l" t="t" r="r" b="b"/>
              <a:pathLst>
                <a:path w="2121" h="2032" extrusionOk="0">
                  <a:moveTo>
                    <a:pt x="1016" y="0"/>
                  </a:moveTo>
                  <a:cubicBezTo>
                    <a:pt x="456" y="2"/>
                    <a:pt x="1" y="457"/>
                    <a:pt x="0" y="1017"/>
                  </a:cubicBezTo>
                  <a:cubicBezTo>
                    <a:pt x="0" y="1239"/>
                    <a:pt x="71" y="1454"/>
                    <a:pt x="206" y="1631"/>
                  </a:cubicBezTo>
                  <a:cubicBezTo>
                    <a:pt x="238" y="1671"/>
                    <a:pt x="285" y="1691"/>
                    <a:pt x="333" y="1691"/>
                  </a:cubicBezTo>
                  <a:cubicBezTo>
                    <a:pt x="367" y="1691"/>
                    <a:pt x="402" y="1681"/>
                    <a:pt x="431" y="1659"/>
                  </a:cubicBezTo>
                  <a:cubicBezTo>
                    <a:pt x="501" y="1605"/>
                    <a:pt x="516" y="1505"/>
                    <a:pt x="464" y="1434"/>
                  </a:cubicBezTo>
                  <a:cubicBezTo>
                    <a:pt x="373" y="1314"/>
                    <a:pt x="324" y="1168"/>
                    <a:pt x="324" y="1017"/>
                  </a:cubicBezTo>
                  <a:cubicBezTo>
                    <a:pt x="324" y="615"/>
                    <a:pt x="655" y="324"/>
                    <a:pt x="1017" y="324"/>
                  </a:cubicBezTo>
                  <a:cubicBezTo>
                    <a:pt x="1125" y="324"/>
                    <a:pt x="1236" y="350"/>
                    <a:pt x="1342" y="407"/>
                  </a:cubicBezTo>
                  <a:cubicBezTo>
                    <a:pt x="1804" y="653"/>
                    <a:pt x="1836" y="1301"/>
                    <a:pt x="1401" y="1592"/>
                  </a:cubicBezTo>
                  <a:cubicBezTo>
                    <a:pt x="1395" y="1597"/>
                    <a:pt x="1387" y="1602"/>
                    <a:pt x="1379" y="1606"/>
                  </a:cubicBezTo>
                  <a:lnTo>
                    <a:pt x="1370" y="1612"/>
                  </a:lnTo>
                  <a:lnTo>
                    <a:pt x="1352" y="1623"/>
                  </a:lnTo>
                  <a:lnTo>
                    <a:pt x="1344" y="1628"/>
                  </a:lnTo>
                  <a:cubicBezTo>
                    <a:pt x="1334" y="1632"/>
                    <a:pt x="1326" y="1636"/>
                    <a:pt x="1315" y="1641"/>
                  </a:cubicBezTo>
                  <a:lnTo>
                    <a:pt x="1290" y="1653"/>
                  </a:lnTo>
                  <a:lnTo>
                    <a:pt x="1282" y="1656"/>
                  </a:lnTo>
                  <a:cubicBezTo>
                    <a:pt x="1275" y="1659"/>
                    <a:pt x="1268" y="1662"/>
                    <a:pt x="1260" y="1664"/>
                  </a:cubicBezTo>
                  <a:lnTo>
                    <a:pt x="1252" y="1668"/>
                  </a:lnTo>
                  <a:lnTo>
                    <a:pt x="1224" y="1678"/>
                  </a:lnTo>
                  <a:lnTo>
                    <a:pt x="1222" y="1678"/>
                  </a:lnTo>
                  <a:cubicBezTo>
                    <a:pt x="1213" y="1680"/>
                    <a:pt x="1204" y="1683"/>
                    <a:pt x="1194" y="1686"/>
                  </a:cubicBezTo>
                  <a:lnTo>
                    <a:pt x="1185" y="1687"/>
                  </a:lnTo>
                  <a:cubicBezTo>
                    <a:pt x="1178" y="1690"/>
                    <a:pt x="1170" y="1691"/>
                    <a:pt x="1163" y="1693"/>
                  </a:cubicBezTo>
                  <a:lnTo>
                    <a:pt x="1154" y="1695"/>
                  </a:lnTo>
                  <a:cubicBezTo>
                    <a:pt x="1143" y="1697"/>
                    <a:pt x="1134" y="1699"/>
                    <a:pt x="1125" y="1699"/>
                  </a:cubicBezTo>
                  <a:lnTo>
                    <a:pt x="1123" y="1699"/>
                  </a:lnTo>
                  <a:cubicBezTo>
                    <a:pt x="1112" y="1702"/>
                    <a:pt x="1103" y="1703"/>
                    <a:pt x="1092" y="1703"/>
                  </a:cubicBezTo>
                  <a:lnTo>
                    <a:pt x="1082" y="1705"/>
                  </a:lnTo>
                  <a:cubicBezTo>
                    <a:pt x="1074" y="1705"/>
                    <a:pt x="1066" y="1706"/>
                    <a:pt x="1059" y="1706"/>
                  </a:cubicBezTo>
                  <a:lnTo>
                    <a:pt x="1050" y="1706"/>
                  </a:lnTo>
                  <a:cubicBezTo>
                    <a:pt x="1039" y="1707"/>
                    <a:pt x="1028" y="1707"/>
                    <a:pt x="1017" y="1707"/>
                  </a:cubicBezTo>
                  <a:cubicBezTo>
                    <a:pt x="1006" y="1707"/>
                    <a:pt x="996" y="1707"/>
                    <a:pt x="985" y="1706"/>
                  </a:cubicBezTo>
                  <a:lnTo>
                    <a:pt x="976" y="1706"/>
                  </a:lnTo>
                  <a:lnTo>
                    <a:pt x="952" y="1705"/>
                  </a:lnTo>
                  <a:lnTo>
                    <a:pt x="942" y="1703"/>
                  </a:lnTo>
                  <a:cubicBezTo>
                    <a:pt x="933" y="1703"/>
                    <a:pt x="924" y="1702"/>
                    <a:pt x="913" y="1701"/>
                  </a:cubicBezTo>
                  <a:lnTo>
                    <a:pt x="911" y="1701"/>
                  </a:lnTo>
                  <a:cubicBezTo>
                    <a:pt x="901" y="1698"/>
                    <a:pt x="891" y="1697"/>
                    <a:pt x="880" y="1695"/>
                  </a:cubicBezTo>
                  <a:lnTo>
                    <a:pt x="872" y="1693"/>
                  </a:lnTo>
                  <a:cubicBezTo>
                    <a:pt x="864" y="1691"/>
                    <a:pt x="858" y="1690"/>
                    <a:pt x="848" y="1687"/>
                  </a:cubicBezTo>
                  <a:lnTo>
                    <a:pt x="841" y="1686"/>
                  </a:lnTo>
                  <a:lnTo>
                    <a:pt x="812" y="1678"/>
                  </a:lnTo>
                  <a:lnTo>
                    <a:pt x="810" y="1678"/>
                  </a:lnTo>
                  <a:cubicBezTo>
                    <a:pt x="801" y="1674"/>
                    <a:pt x="792" y="1671"/>
                    <a:pt x="782" y="1668"/>
                  </a:cubicBezTo>
                  <a:lnTo>
                    <a:pt x="774" y="1664"/>
                  </a:lnTo>
                  <a:cubicBezTo>
                    <a:pt x="755" y="1657"/>
                    <a:pt x="736" y="1654"/>
                    <a:pt x="717" y="1654"/>
                  </a:cubicBezTo>
                  <a:cubicBezTo>
                    <a:pt x="652" y="1654"/>
                    <a:pt x="589" y="1694"/>
                    <a:pt x="565" y="1760"/>
                  </a:cubicBezTo>
                  <a:cubicBezTo>
                    <a:pt x="534" y="1843"/>
                    <a:pt x="578" y="1937"/>
                    <a:pt x="661" y="1968"/>
                  </a:cubicBezTo>
                  <a:lnTo>
                    <a:pt x="673" y="1972"/>
                  </a:lnTo>
                  <a:cubicBezTo>
                    <a:pt x="687" y="1978"/>
                    <a:pt x="700" y="1983"/>
                    <a:pt x="714" y="1987"/>
                  </a:cubicBezTo>
                  <a:lnTo>
                    <a:pt x="716" y="1987"/>
                  </a:lnTo>
                  <a:cubicBezTo>
                    <a:pt x="730" y="1991"/>
                    <a:pt x="744" y="1995"/>
                    <a:pt x="758" y="1999"/>
                  </a:cubicBezTo>
                  <a:lnTo>
                    <a:pt x="771" y="2002"/>
                  </a:lnTo>
                  <a:cubicBezTo>
                    <a:pt x="782" y="2005"/>
                    <a:pt x="793" y="2007"/>
                    <a:pt x="804" y="2010"/>
                  </a:cubicBezTo>
                  <a:lnTo>
                    <a:pt x="817" y="2013"/>
                  </a:lnTo>
                  <a:cubicBezTo>
                    <a:pt x="832" y="2016"/>
                    <a:pt x="845" y="2018"/>
                    <a:pt x="860" y="2021"/>
                  </a:cubicBezTo>
                  <a:lnTo>
                    <a:pt x="863" y="2021"/>
                  </a:lnTo>
                  <a:cubicBezTo>
                    <a:pt x="878" y="2022"/>
                    <a:pt x="894" y="2025"/>
                    <a:pt x="909" y="2026"/>
                  </a:cubicBezTo>
                  <a:lnTo>
                    <a:pt x="922" y="2028"/>
                  </a:lnTo>
                  <a:cubicBezTo>
                    <a:pt x="934" y="2029"/>
                    <a:pt x="945" y="2029"/>
                    <a:pt x="956" y="2030"/>
                  </a:cubicBezTo>
                  <a:lnTo>
                    <a:pt x="971" y="2030"/>
                  </a:lnTo>
                  <a:cubicBezTo>
                    <a:pt x="985" y="2030"/>
                    <a:pt x="1002" y="2032"/>
                    <a:pt x="1018" y="2032"/>
                  </a:cubicBezTo>
                  <a:cubicBezTo>
                    <a:pt x="1033" y="2032"/>
                    <a:pt x="1049" y="2032"/>
                    <a:pt x="1065" y="2030"/>
                  </a:cubicBezTo>
                  <a:lnTo>
                    <a:pt x="1078" y="2030"/>
                  </a:lnTo>
                  <a:lnTo>
                    <a:pt x="1113" y="2028"/>
                  </a:lnTo>
                  <a:lnTo>
                    <a:pt x="1125" y="2026"/>
                  </a:lnTo>
                  <a:cubicBezTo>
                    <a:pt x="1142" y="2025"/>
                    <a:pt x="1156" y="2024"/>
                    <a:pt x="1173" y="2021"/>
                  </a:cubicBezTo>
                  <a:cubicBezTo>
                    <a:pt x="1189" y="2018"/>
                    <a:pt x="1202" y="2016"/>
                    <a:pt x="1217" y="2013"/>
                  </a:cubicBezTo>
                  <a:lnTo>
                    <a:pt x="1230" y="2010"/>
                  </a:lnTo>
                  <a:cubicBezTo>
                    <a:pt x="1241" y="2007"/>
                    <a:pt x="1252" y="2006"/>
                    <a:pt x="1264" y="2002"/>
                  </a:cubicBezTo>
                  <a:lnTo>
                    <a:pt x="1276" y="1999"/>
                  </a:lnTo>
                  <a:cubicBezTo>
                    <a:pt x="1291" y="1995"/>
                    <a:pt x="1304" y="1991"/>
                    <a:pt x="1318" y="1987"/>
                  </a:cubicBezTo>
                  <a:lnTo>
                    <a:pt x="1321" y="1987"/>
                  </a:lnTo>
                  <a:cubicBezTo>
                    <a:pt x="1334" y="1982"/>
                    <a:pt x="1349" y="1978"/>
                    <a:pt x="1362" y="1972"/>
                  </a:cubicBezTo>
                  <a:lnTo>
                    <a:pt x="1374" y="1968"/>
                  </a:lnTo>
                  <a:cubicBezTo>
                    <a:pt x="1385" y="1964"/>
                    <a:pt x="1395" y="1960"/>
                    <a:pt x="1405" y="1956"/>
                  </a:cubicBezTo>
                  <a:lnTo>
                    <a:pt x="1418" y="1951"/>
                  </a:lnTo>
                  <a:cubicBezTo>
                    <a:pt x="1431" y="1946"/>
                    <a:pt x="1444" y="1939"/>
                    <a:pt x="1457" y="1933"/>
                  </a:cubicBezTo>
                  <a:lnTo>
                    <a:pt x="1459" y="1932"/>
                  </a:lnTo>
                  <a:cubicBezTo>
                    <a:pt x="1473" y="1927"/>
                    <a:pt x="1485" y="1920"/>
                    <a:pt x="1498" y="1913"/>
                  </a:cubicBezTo>
                  <a:lnTo>
                    <a:pt x="1509" y="1907"/>
                  </a:lnTo>
                  <a:lnTo>
                    <a:pt x="1537" y="1890"/>
                  </a:lnTo>
                  <a:lnTo>
                    <a:pt x="1549" y="1884"/>
                  </a:lnTo>
                  <a:cubicBezTo>
                    <a:pt x="1560" y="1877"/>
                    <a:pt x="1572" y="1869"/>
                    <a:pt x="1584" y="1861"/>
                  </a:cubicBezTo>
                  <a:cubicBezTo>
                    <a:pt x="1956" y="1612"/>
                    <a:pt x="2120" y="1149"/>
                    <a:pt x="1990" y="721"/>
                  </a:cubicBezTo>
                  <a:cubicBezTo>
                    <a:pt x="1859" y="294"/>
                    <a:pt x="1465" y="0"/>
                    <a:pt x="1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52"/>
          <p:cNvGrpSpPr/>
          <p:nvPr/>
        </p:nvGrpSpPr>
        <p:grpSpPr>
          <a:xfrm>
            <a:off x="4385890" y="2627263"/>
            <a:ext cx="378487" cy="336866"/>
            <a:chOff x="805150" y="254175"/>
            <a:chExt cx="267350" cy="237950"/>
          </a:xfrm>
        </p:grpSpPr>
        <p:sp>
          <p:nvSpPr>
            <p:cNvPr id="708" name="Google Shape;708;p52"/>
            <p:cNvSpPr/>
            <p:nvPr/>
          </p:nvSpPr>
          <p:spPr>
            <a:xfrm>
              <a:off x="969650" y="254175"/>
              <a:ext cx="80600" cy="95825"/>
            </a:xfrm>
            <a:custGeom>
              <a:avLst/>
              <a:gdLst/>
              <a:ahLst/>
              <a:cxnLst/>
              <a:rect l="l" t="t" r="r" b="b"/>
              <a:pathLst>
                <a:path w="3224" h="3833" extrusionOk="0">
                  <a:moveTo>
                    <a:pt x="1613" y="312"/>
                  </a:moveTo>
                  <a:cubicBezTo>
                    <a:pt x="2192" y="312"/>
                    <a:pt x="2686" y="732"/>
                    <a:pt x="2779" y="1303"/>
                  </a:cubicBezTo>
                  <a:cubicBezTo>
                    <a:pt x="2873" y="1875"/>
                    <a:pt x="2539" y="2430"/>
                    <a:pt x="1990" y="2616"/>
                  </a:cubicBezTo>
                  <a:lnTo>
                    <a:pt x="2266" y="1533"/>
                  </a:lnTo>
                  <a:cubicBezTo>
                    <a:pt x="2293" y="1449"/>
                    <a:pt x="2242" y="1358"/>
                    <a:pt x="2156" y="1337"/>
                  </a:cubicBezTo>
                  <a:cubicBezTo>
                    <a:pt x="2142" y="1333"/>
                    <a:pt x="2129" y="1332"/>
                    <a:pt x="2116" y="1332"/>
                  </a:cubicBezTo>
                  <a:cubicBezTo>
                    <a:pt x="2043" y="1332"/>
                    <a:pt x="1978" y="1383"/>
                    <a:pt x="1963" y="1457"/>
                  </a:cubicBezTo>
                  <a:lnTo>
                    <a:pt x="1951" y="1506"/>
                  </a:lnTo>
                  <a:lnTo>
                    <a:pt x="1274" y="1506"/>
                  </a:lnTo>
                  <a:lnTo>
                    <a:pt x="1262" y="1457"/>
                  </a:lnTo>
                  <a:cubicBezTo>
                    <a:pt x="1247" y="1383"/>
                    <a:pt x="1182" y="1332"/>
                    <a:pt x="1109" y="1332"/>
                  </a:cubicBezTo>
                  <a:cubicBezTo>
                    <a:pt x="1096" y="1332"/>
                    <a:pt x="1083" y="1333"/>
                    <a:pt x="1069" y="1337"/>
                  </a:cubicBezTo>
                  <a:cubicBezTo>
                    <a:pt x="983" y="1358"/>
                    <a:pt x="932" y="1449"/>
                    <a:pt x="959" y="1533"/>
                  </a:cubicBezTo>
                  <a:lnTo>
                    <a:pt x="1235" y="2616"/>
                  </a:lnTo>
                  <a:cubicBezTo>
                    <a:pt x="686" y="2430"/>
                    <a:pt x="352" y="1875"/>
                    <a:pt x="446" y="1303"/>
                  </a:cubicBezTo>
                  <a:cubicBezTo>
                    <a:pt x="539" y="732"/>
                    <a:pt x="1033" y="312"/>
                    <a:pt x="1613" y="312"/>
                  </a:cubicBezTo>
                  <a:close/>
                  <a:moveTo>
                    <a:pt x="1870" y="1820"/>
                  </a:moveTo>
                  <a:lnTo>
                    <a:pt x="1651" y="2678"/>
                  </a:lnTo>
                  <a:cubicBezTo>
                    <a:pt x="1639" y="2678"/>
                    <a:pt x="1625" y="2679"/>
                    <a:pt x="1612" y="2679"/>
                  </a:cubicBezTo>
                  <a:cubicBezTo>
                    <a:pt x="1600" y="2679"/>
                    <a:pt x="1586" y="2679"/>
                    <a:pt x="1573" y="2678"/>
                  </a:cubicBezTo>
                  <a:lnTo>
                    <a:pt x="1355" y="1820"/>
                  </a:lnTo>
                  <a:close/>
                  <a:moveTo>
                    <a:pt x="1958" y="2950"/>
                  </a:moveTo>
                  <a:lnTo>
                    <a:pt x="1958" y="3337"/>
                  </a:lnTo>
                  <a:cubicBezTo>
                    <a:pt x="1958" y="3343"/>
                    <a:pt x="1952" y="3348"/>
                    <a:pt x="1947" y="3348"/>
                  </a:cubicBezTo>
                  <a:lnTo>
                    <a:pt x="1278" y="3348"/>
                  </a:lnTo>
                  <a:cubicBezTo>
                    <a:pt x="1271" y="3348"/>
                    <a:pt x="1267" y="3343"/>
                    <a:pt x="1267" y="3337"/>
                  </a:cubicBezTo>
                  <a:lnTo>
                    <a:pt x="1267" y="2950"/>
                  </a:lnTo>
                  <a:cubicBezTo>
                    <a:pt x="1380" y="2977"/>
                    <a:pt x="1496" y="2991"/>
                    <a:pt x="1612" y="2991"/>
                  </a:cubicBezTo>
                  <a:cubicBezTo>
                    <a:pt x="1728" y="2991"/>
                    <a:pt x="1844" y="2977"/>
                    <a:pt x="1958" y="2950"/>
                  </a:cubicBezTo>
                  <a:close/>
                  <a:moveTo>
                    <a:pt x="1612" y="0"/>
                  </a:moveTo>
                  <a:cubicBezTo>
                    <a:pt x="917" y="1"/>
                    <a:pt x="314" y="481"/>
                    <a:pt x="158" y="1158"/>
                  </a:cubicBezTo>
                  <a:cubicBezTo>
                    <a:pt x="1" y="1835"/>
                    <a:pt x="330" y="2531"/>
                    <a:pt x="954" y="2838"/>
                  </a:cubicBezTo>
                  <a:lnTo>
                    <a:pt x="954" y="3336"/>
                  </a:lnTo>
                  <a:cubicBezTo>
                    <a:pt x="954" y="3515"/>
                    <a:pt x="1099" y="3660"/>
                    <a:pt x="1278" y="3660"/>
                  </a:cubicBezTo>
                  <a:lnTo>
                    <a:pt x="1456" y="3660"/>
                  </a:lnTo>
                  <a:lnTo>
                    <a:pt x="1456" y="3671"/>
                  </a:lnTo>
                  <a:cubicBezTo>
                    <a:pt x="1453" y="3760"/>
                    <a:pt x="1524" y="3833"/>
                    <a:pt x="1612" y="3833"/>
                  </a:cubicBezTo>
                  <a:cubicBezTo>
                    <a:pt x="1701" y="3833"/>
                    <a:pt x="1772" y="3760"/>
                    <a:pt x="1769" y="3671"/>
                  </a:cubicBezTo>
                  <a:lnTo>
                    <a:pt x="1769" y="3660"/>
                  </a:lnTo>
                  <a:lnTo>
                    <a:pt x="1947" y="3660"/>
                  </a:lnTo>
                  <a:cubicBezTo>
                    <a:pt x="2125" y="3660"/>
                    <a:pt x="2270" y="3515"/>
                    <a:pt x="2270" y="3336"/>
                  </a:cubicBezTo>
                  <a:lnTo>
                    <a:pt x="2270" y="2838"/>
                  </a:lnTo>
                  <a:cubicBezTo>
                    <a:pt x="2893" y="2531"/>
                    <a:pt x="3223" y="1835"/>
                    <a:pt x="3067" y="1158"/>
                  </a:cubicBezTo>
                  <a:cubicBezTo>
                    <a:pt x="2910" y="481"/>
                    <a:pt x="2307" y="1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805150" y="266725"/>
              <a:ext cx="150125" cy="225400"/>
            </a:xfrm>
            <a:custGeom>
              <a:avLst/>
              <a:gdLst/>
              <a:ahLst/>
              <a:cxnLst/>
              <a:rect l="l" t="t" r="r" b="b"/>
              <a:pathLst>
                <a:path w="6005" h="9016" extrusionOk="0">
                  <a:moveTo>
                    <a:pt x="3004" y="313"/>
                  </a:moveTo>
                  <a:cubicBezTo>
                    <a:pt x="3471" y="313"/>
                    <a:pt x="3852" y="618"/>
                    <a:pt x="3852" y="994"/>
                  </a:cubicBezTo>
                  <a:lnTo>
                    <a:pt x="3852" y="996"/>
                  </a:lnTo>
                  <a:cubicBezTo>
                    <a:pt x="3579" y="890"/>
                    <a:pt x="3292" y="837"/>
                    <a:pt x="3004" y="837"/>
                  </a:cubicBezTo>
                  <a:cubicBezTo>
                    <a:pt x="2716" y="837"/>
                    <a:pt x="2429" y="890"/>
                    <a:pt x="2157" y="996"/>
                  </a:cubicBezTo>
                  <a:lnTo>
                    <a:pt x="2157" y="994"/>
                  </a:lnTo>
                  <a:cubicBezTo>
                    <a:pt x="2156" y="618"/>
                    <a:pt x="2537" y="313"/>
                    <a:pt x="3004" y="313"/>
                  </a:cubicBezTo>
                  <a:close/>
                  <a:moveTo>
                    <a:pt x="3003" y="1148"/>
                  </a:moveTo>
                  <a:cubicBezTo>
                    <a:pt x="3693" y="1148"/>
                    <a:pt x="4335" y="1500"/>
                    <a:pt x="4707" y="2083"/>
                  </a:cubicBezTo>
                  <a:cubicBezTo>
                    <a:pt x="5077" y="2664"/>
                    <a:pt x="5125" y="3395"/>
                    <a:pt x="4835" y="4021"/>
                  </a:cubicBezTo>
                  <a:lnTo>
                    <a:pt x="4835" y="3878"/>
                  </a:lnTo>
                  <a:cubicBezTo>
                    <a:pt x="4835" y="3690"/>
                    <a:pt x="4754" y="3510"/>
                    <a:pt x="4611" y="3386"/>
                  </a:cubicBezTo>
                  <a:cubicBezTo>
                    <a:pt x="4298" y="3111"/>
                    <a:pt x="3585" y="2635"/>
                    <a:pt x="2350" y="2511"/>
                  </a:cubicBezTo>
                  <a:cubicBezTo>
                    <a:pt x="2342" y="2510"/>
                    <a:pt x="2335" y="2509"/>
                    <a:pt x="2328" y="2509"/>
                  </a:cubicBezTo>
                  <a:cubicBezTo>
                    <a:pt x="2250" y="2509"/>
                    <a:pt x="2182" y="2569"/>
                    <a:pt x="2175" y="2651"/>
                  </a:cubicBezTo>
                  <a:cubicBezTo>
                    <a:pt x="2165" y="2738"/>
                    <a:pt x="2231" y="2816"/>
                    <a:pt x="2319" y="2822"/>
                  </a:cubicBezTo>
                  <a:cubicBezTo>
                    <a:pt x="3467" y="2938"/>
                    <a:pt x="4120" y="3372"/>
                    <a:pt x="4405" y="3621"/>
                  </a:cubicBezTo>
                  <a:cubicBezTo>
                    <a:pt x="4479" y="3686"/>
                    <a:pt x="4521" y="3780"/>
                    <a:pt x="4521" y="3878"/>
                  </a:cubicBezTo>
                  <a:lnTo>
                    <a:pt x="4521" y="4172"/>
                  </a:lnTo>
                  <a:cubicBezTo>
                    <a:pt x="4529" y="5017"/>
                    <a:pt x="3848" y="5705"/>
                    <a:pt x="3004" y="5705"/>
                  </a:cubicBezTo>
                  <a:cubicBezTo>
                    <a:pt x="2159" y="5705"/>
                    <a:pt x="1477" y="5017"/>
                    <a:pt x="1487" y="4172"/>
                  </a:cubicBezTo>
                  <a:lnTo>
                    <a:pt x="1487" y="4172"/>
                  </a:lnTo>
                  <a:lnTo>
                    <a:pt x="1487" y="4041"/>
                  </a:lnTo>
                  <a:cubicBezTo>
                    <a:pt x="1488" y="3979"/>
                    <a:pt x="1522" y="3923"/>
                    <a:pt x="1576" y="3895"/>
                  </a:cubicBezTo>
                  <a:cubicBezTo>
                    <a:pt x="1772" y="3782"/>
                    <a:pt x="2031" y="3573"/>
                    <a:pt x="2148" y="3218"/>
                  </a:cubicBezTo>
                  <a:cubicBezTo>
                    <a:pt x="2177" y="3135"/>
                    <a:pt x="2133" y="3045"/>
                    <a:pt x="2049" y="3017"/>
                  </a:cubicBezTo>
                  <a:cubicBezTo>
                    <a:pt x="2033" y="3011"/>
                    <a:pt x="2017" y="3009"/>
                    <a:pt x="2000" y="3009"/>
                  </a:cubicBezTo>
                  <a:cubicBezTo>
                    <a:pt x="1934" y="3009"/>
                    <a:pt x="1872" y="3052"/>
                    <a:pt x="1852" y="3119"/>
                  </a:cubicBezTo>
                  <a:cubicBezTo>
                    <a:pt x="1764" y="3380"/>
                    <a:pt x="1569" y="3537"/>
                    <a:pt x="1419" y="3623"/>
                  </a:cubicBezTo>
                  <a:cubicBezTo>
                    <a:pt x="1275" y="3705"/>
                    <a:pt x="1183" y="3856"/>
                    <a:pt x="1174" y="4022"/>
                  </a:cubicBezTo>
                  <a:cubicBezTo>
                    <a:pt x="882" y="3397"/>
                    <a:pt x="929" y="2666"/>
                    <a:pt x="1300" y="2084"/>
                  </a:cubicBezTo>
                  <a:cubicBezTo>
                    <a:pt x="1671" y="1501"/>
                    <a:pt x="2313" y="1148"/>
                    <a:pt x="3003" y="1148"/>
                  </a:cubicBezTo>
                  <a:close/>
                  <a:moveTo>
                    <a:pt x="3684" y="5872"/>
                  </a:moveTo>
                  <a:lnTo>
                    <a:pt x="3684" y="6248"/>
                  </a:lnTo>
                  <a:cubicBezTo>
                    <a:pt x="3684" y="6443"/>
                    <a:pt x="3799" y="6619"/>
                    <a:pt x="3977" y="6697"/>
                  </a:cubicBezTo>
                  <a:lnTo>
                    <a:pt x="4205" y="6798"/>
                  </a:lnTo>
                  <a:cubicBezTo>
                    <a:pt x="3975" y="7248"/>
                    <a:pt x="3512" y="7531"/>
                    <a:pt x="3007" y="7531"/>
                  </a:cubicBezTo>
                  <a:cubicBezTo>
                    <a:pt x="3006" y="7531"/>
                    <a:pt x="3005" y="7531"/>
                    <a:pt x="3004" y="7531"/>
                  </a:cubicBezTo>
                  <a:cubicBezTo>
                    <a:pt x="3003" y="7531"/>
                    <a:pt x="3002" y="7531"/>
                    <a:pt x="3000" y="7531"/>
                  </a:cubicBezTo>
                  <a:cubicBezTo>
                    <a:pt x="2496" y="7531"/>
                    <a:pt x="2033" y="7247"/>
                    <a:pt x="1803" y="6798"/>
                  </a:cubicBezTo>
                  <a:lnTo>
                    <a:pt x="2031" y="6697"/>
                  </a:lnTo>
                  <a:cubicBezTo>
                    <a:pt x="2208" y="6618"/>
                    <a:pt x="2324" y="6443"/>
                    <a:pt x="2324" y="6248"/>
                  </a:cubicBezTo>
                  <a:lnTo>
                    <a:pt x="2324" y="5872"/>
                  </a:lnTo>
                  <a:cubicBezTo>
                    <a:pt x="2542" y="5960"/>
                    <a:pt x="2773" y="6003"/>
                    <a:pt x="3004" y="6003"/>
                  </a:cubicBezTo>
                  <a:cubicBezTo>
                    <a:pt x="3235" y="6003"/>
                    <a:pt x="3466" y="5960"/>
                    <a:pt x="3684" y="5872"/>
                  </a:cubicBezTo>
                  <a:close/>
                  <a:moveTo>
                    <a:pt x="3003" y="0"/>
                  </a:moveTo>
                  <a:cubicBezTo>
                    <a:pt x="2363" y="0"/>
                    <a:pt x="1842" y="446"/>
                    <a:pt x="1842" y="994"/>
                  </a:cubicBezTo>
                  <a:cubicBezTo>
                    <a:pt x="1842" y="1042"/>
                    <a:pt x="1846" y="1091"/>
                    <a:pt x="1856" y="1139"/>
                  </a:cubicBezTo>
                  <a:cubicBezTo>
                    <a:pt x="565" y="1869"/>
                    <a:pt x="274" y="3600"/>
                    <a:pt x="1254" y="4712"/>
                  </a:cubicBezTo>
                  <a:cubicBezTo>
                    <a:pt x="1380" y="5122"/>
                    <a:pt x="1648" y="5475"/>
                    <a:pt x="2009" y="5709"/>
                  </a:cubicBezTo>
                  <a:lnTo>
                    <a:pt x="2009" y="6248"/>
                  </a:lnTo>
                  <a:cubicBezTo>
                    <a:pt x="2009" y="6319"/>
                    <a:pt x="1967" y="6382"/>
                    <a:pt x="1903" y="6411"/>
                  </a:cubicBezTo>
                  <a:lnTo>
                    <a:pt x="493" y="7034"/>
                  </a:lnTo>
                  <a:cubicBezTo>
                    <a:pt x="194" y="7166"/>
                    <a:pt x="1" y="7462"/>
                    <a:pt x="1" y="7789"/>
                  </a:cubicBezTo>
                  <a:lnTo>
                    <a:pt x="1" y="8859"/>
                  </a:lnTo>
                  <a:cubicBezTo>
                    <a:pt x="1" y="8945"/>
                    <a:pt x="71" y="9015"/>
                    <a:pt x="158" y="9015"/>
                  </a:cubicBezTo>
                  <a:cubicBezTo>
                    <a:pt x="244" y="9015"/>
                    <a:pt x="314" y="8945"/>
                    <a:pt x="314" y="8859"/>
                  </a:cubicBezTo>
                  <a:lnTo>
                    <a:pt x="314" y="7789"/>
                  </a:lnTo>
                  <a:cubicBezTo>
                    <a:pt x="314" y="7586"/>
                    <a:pt x="434" y="7403"/>
                    <a:pt x="620" y="7319"/>
                  </a:cubicBezTo>
                  <a:lnTo>
                    <a:pt x="1515" y="6925"/>
                  </a:lnTo>
                  <a:cubicBezTo>
                    <a:pt x="1796" y="7487"/>
                    <a:pt x="2373" y="7844"/>
                    <a:pt x="3003" y="7844"/>
                  </a:cubicBezTo>
                  <a:cubicBezTo>
                    <a:pt x="3633" y="7844"/>
                    <a:pt x="4209" y="7487"/>
                    <a:pt x="4491" y="6925"/>
                  </a:cubicBezTo>
                  <a:lnTo>
                    <a:pt x="5387" y="7319"/>
                  </a:lnTo>
                  <a:cubicBezTo>
                    <a:pt x="5571" y="7401"/>
                    <a:pt x="5691" y="7586"/>
                    <a:pt x="5692" y="7789"/>
                  </a:cubicBezTo>
                  <a:lnTo>
                    <a:pt x="5692" y="8859"/>
                  </a:lnTo>
                  <a:cubicBezTo>
                    <a:pt x="5695" y="8944"/>
                    <a:pt x="5763" y="9010"/>
                    <a:pt x="5848" y="9010"/>
                  </a:cubicBezTo>
                  <a:cubicBezTo>
                    <a:pt x="5933" y="9010"/>
                    <a:pt x="6002" y="8944"/>
                    <a:pt x="6004" y="8859"/>
                  </a:cubicBezTo>
                  <a:lnTo>
                    <a:pt x="6004" y="7789"/>
                  </a:lnTo>
                  <a:cubicBezTo>
                    <a:pt x="6004" y="7462"/>
                    <a:pt x="5812" y="7166"/>
                    <a:pt x="5513" y="7034"/>
                  </a:cubicBezTo>
                  <a:lnTo>
                    <a:pt x="4104" y="6411"/>
                  </a:lnTo>
                  <a:cubicBezTo>
                    <a:pt x="4039" y="6382"/>
                    <a:pt x="3997" y="6319"/>
                    <a:pt x="3997" y="6248"/>
                  </a:cubicBezTo>
                  <a:lnTo>
                    <a:pt x="3997" y="5709"/>
                  </a:lnTo>
                  <a:cubicBezTo>
                    <a:pt x="4358" y="5475"/>
                    <a:pt x="4626" y="5122"/>
                    <a:pt x="4754" y="4712"/>
                  </a:cubicBezTo>
                  <a:cubicBezTo>
                    <a:pt x="5218" y="4184"/>
                    <a:pt x="5420" y="3475"/>
                    <a:pt x="5303" y="2781"/>
                  </a:cubicBezTo>
                  <a:cubicBezTo>
                    <a:pt x="5187" y="2088"/>
                    <a:pt x="4763" y="1485"/>
                    <a:pt x="4152" y="1139"/>
                  </a:cubicBezTo>
                  <a:cubicBezTo>
                    <a:pt x="4160" y="1091"/>
                    <a:pt x="4164" y="1042"/>
                    <a:pt x="4164" y="994"/>
                  </a:cubicBezTo>
                  <a:cubicBezTo>
                    <a:pt x="4164" y="446"/>
                    <a:pt x="364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834475" y="467550"/>
              <a:ext cx="7850" cy="24475"/>
            </a:xfrm>
            <a:custGeom>
              <a:avLst/>
              <a:gdLst/>
              <a:ahLst/>
              <a:cxnLst/>
              <a:rect l="l" t="t" r="r" b="b"/>
              <a:pathLst>
                <a:path w="314" h="979" extrusionOk="0">
                  <a:moveTo>
                    <a:pt x="160" y="1"/>
                  </a:moveTo>
                  <a:cubicBezTo>
                    <a:pt x="159" y="1"/>
                    <a:pt x="158" y="1"/>
                    <a:pt x="158" y="1"/>
                  </a:cubicBezTo>
                  <a:cubicBezTo>
                    <a:pt x="70" y="1"/>
                    <a:pt x="0" y="71"/>
                    <a:pt x="0" y="157"/>
                  </a:cubicBezTo>
                  <a:lnTo>
                    <a:pt x="0" y="826"/>
                  </a:lnTo>
                  <a:cubicBezTo>
                    <a:pt x="3" y="911"/>
                    <a:pt x="73" y="978"/>
                    <a:pt x="158" y="978"/>
                  </a:cubicBezTo>
                  <a:cubicBezTo>
                    <a:pt x="241" y="978"/>
                    <a:pt x="311" y="911"/>
                    <a:pt x="314" y="826"/>
                  </a:cubicBezTo>
                  <a:lnTo>
                    <a:pt x="314" y="157"/>
                  </a:lnTo>
                  <a:cubicBezTo>
                    <a:pt x="314" y="70"/>
                    <a:pt x="24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918150" y="467550"/>
              <a:ext cx="7875" cy="24475"/>
            </a:xfrm>
            <a:custGeom>
              <a:avLst/>
              <a:gdLst/>
              <a:ahLst/>
              <a:cxnLst/>
              <a:rect l="l" t="t" r="r" b="b"/>
              <a:pathLst>
                <a:path w="315" h="979" extrusionOk="0">
                  <a:moveTo>
                    <a:pt x="160" y="1"/>
                  </a:moveTo>
                  <a:cubicBezTo>
                    <a:pt x="159" y="1"/>
                    <a:pt x="158" y="1"/>
                    <a:pt x="157" y="1"/>
                  </a:cubicBezTo>
                  <a:cubicBezTo>
                    <a:pt x="71" y="1"/>
                    <a:pt x="1" y="71"/>
                    <a:pt x="1" y="157"/>
                  </a:cubicBezTo>
                  <a:lnTo>
                    <a:pt x="1" y="826"/>
                  </a:lnTo>
                  <a:cubicBezTo>
                    <a:pt x="4" y="911"/>
                    <a:pt x="74" y="978"/>
                    <a:pt x="157" y="978"/>
                  </a:cubicBezTo>
                  <a:cubicBezTo>
                    <a:pt x="242" y="978"/>
                    <a:pt x="312" y="911"/>
                    <a:pt x="315" y="826"/>
                  </a:cubicBezTo>
                  <a:lnTo>
                    <a:pt x="315" y="157"/>
                  </a:lnTo>
                  <a:cubicBezTo>
                    <a:pt x="315" y="70"/>
                    <a:pt x="246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947450" y="266725"/>
              <a:ext cx="125050" cy="130425"/>
            </a:xfrm>
            <a:custGeom>
              <a:avLst/>
              <a:gdLst/>
              <a:ahLst/>
              <a:cxnLst/>
              <a:rect l="l" t="t" r="r" b="b"/>
              <a:pathLst>
                <a:path w="5002" h="5217" extrusionOk="0">
                  <a:moveTo>
                    <a:pt x="660" y="0"/>
                  </a:moveTo>
                  <a:cubicBezTo>
                    <a:pt x="295" y="0"/>
                    <a:pt x="1" y="295"/>
                    <a:pt x="0" y="658"/>
                  </a:cubicBezTo>
                  <a:lnTo>
                    <a:pt x="0" y="3336"/>
                  </a:lnTo>
                  <a:cubicBezTo>
                    <a:pt x="1" y="3699"/>
                    <a:pt x="296" y="3994"/>
                    <a:pt x="660" y="3994"/>
                  </a:cubicBezTo>
                  <a:lnTo>
                    <a:pt x="961" y="3994"/>
                  </a:lnTo>
                  <a:lnTo>
                    <a:pt x="731" y="4916"/>
                  </a:lnTo>
                  <a:cubicBezTo>
                    <a:pt x="689" y="5081"/>
                    <a:pt x="820" y="5217"/>
                    <a:pt x="965" y="5217"/>
                  </a:cubicBezTo>
                  <a:cubicBezTo>
                    <a:pt x="1012" y="5217"/>
                    <a:pt x="1061" y="5202"/>
                    <a:pt x="1105" y="5169"/>
                  </a:cubicBezTo>
                  <a:lnTo>
                    <a:pt x="2719" y="3996"/>
                  </a:lnTo>
                  <a:lnTo>
                    <a:pt x="4341" y="3996"/>
                  </a:lnTo>
                  <a:cubicBezTo>
                    <a:pt x="4705" y="3996"/>
                    <a:pt x="5000" y="3701"/>
                    <a:pt x="5001" y="3337"/>
                  </a:cubicBezTo>
                  <a:lnTo>
                    <a:pt x="5001" y="658"/>
                  </a:lnTo>
                  <a:cubicBezTo>
                    <a:pt x="5000" y="295"/>
                    <a:pt x="4705" y="0"/>
                    <a:pt x="4341" y="0"/>
                  </a:cubicBezTo>
                  <a:cubicBezTo>
                    <a:pt x="4257" y="3"/>
                    <a:pt x="4189" y="72"/>
                    <a:pt x="4189" y="156"/>
                  </a:cubicBezTo>
                  <a:cubicBezTo>
                    <a:pt x="4189" y="241"/>
                    <a:pt x="4257" y="310"/>
                    <a:pt x="4341" y="313"/>
                  </a:cubicBezTo>
                  <a:cubicBezTo>
                    <a:pt x="4531" y="313"/>
                    <a:pt x="4686" y="467"/>
                    <a:pt x="4687" y="658"/>
                  </a:cubicBezTo>
                  <a:lnTo>
                    <a:pt x="4687" y="3336"/>
                  </a:lnTo>
                  <a:cubicBezTo>
                    <a:pt x="4686" y="3527"/>
                    <a:pt x="4531" y="3682"/>
                    <a:pt x="4341" y="3682"/>
                  </a:cubicBezTo>
                  <a:lnTo>
                    <a:pt x="2668" y="3682"/>
                  </a:lnTo>
                  <a:cubicBezTo>
                    <a:pt x="2635" y="3682"/>
                    <a:pt x="2602" y="3693"/>
                    <a:pt x="2575" y="3712"/>
                  </a:cubicBezTo>
                  <a:lnTo>
                    <a:pt x="1082" y="4797"/>
                  </a:lnTo>
                  <a:lnTo>
                    <a:pt x="1082" y="4797"/>
                  </a:lnTo>
                  <a:lnTo>
                    <a:pt x="1313" y="3876"/>
                  </a:lnTo>
                  <a:cubicBezTo>
                    <a:pt x="1338" y="3777"/>
                    <a:pt x="1263" y="3682"/>
                    <a:pt x="1162" y="3682"/>
                  </a:cubicBezTo>
                  <a:lnTo>
                    <a:pt x="660" y="3682"/>
                  </a:lnTo>
                  <a:cubicBezTo>
                    <a:pt x="469" y="3682"/>
                    <a:pt x="314" y="3527"/>
                    <a:pt x="314" y="3336"/>
                  </a:cubicBezTo>
                  <a:lnTo>
                    <a:pt x="314" y="658"/>
                  </a:lnTo>
                  <a:cubicBezTo>
                    <a:pt x="314" y="467"/>
                    <a:pt x="469" y="314"/>
                    <a:pt x="660" y="313"/>
                  </a:cubicBezTo>
                  <a:cubicBezTo>
                    <a:pt x="746" y="313"/>
                    <a:pt x="816" y="243"/>
                    <a:pt x="816" y="156"/>
                  </a:cubicBezTo>
                  <a:cubicBezTo>
                    <a:pt x="816" y="70"/>
                    <a:pt x="746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52"/>
          <p:cNvGrpSpPr/>
          <p:nvPr/>
        </p:nvGrpSpPr>
        <p:grpSpPr>
          <a:xfrm>
            <a:off x="4385882" y="3394171"/>
            <a:ext cx="378503" cy="320460"/>
            <a:chOff x="1973000" y="4377625"/>
            <a:chExt cx="197425" cy="167150"/>
          </a:xfrm>
        </p:grpSpPr>
        <p:sp>
          <p:nvSpPr>
            <p:cNvPr id="714" name="Google Shape;714;p52"/>
            <p:cNvSpPr/>
            <p:nvPr/>
          </p:nvSpPr>
          <p:spPr>
            <a:xfrm>
              <a:off x="1973000" y="4386150"/>
              <a:ext cx="197400" cy="158625"/>
            </a:xfrm>
            <a:custGeom>
              <a:avLst/>
              <a:gdLst/>
              <a:ahLst/>
              <a:cxnLst/>
              <a:rect l="l" t="t" r="r" b="b"/>
              <a:pathLst>
                <a:path w="7896" h="6345" extrusionOk="0">
                  <a:moveTo>
                    <a:pt x="4790" y="1738"/>
                  </a:moveTo>
                  <a:lnTo>
                    <a:pt x="5423" y="1947"/>
                  </a:lnTo>
                  <a:cubicBezTo>
                    <a:pt x="5434" y="1951"/>
                    <a:pt x="5447" y="1953"/>
                    <a:pt x="5459" y="1953"/>
                  </a:cubicBezTo>
                  <a:cubicBezTo>
                    <a:pt x="5484" y="1953"/>
                    <a:pt x="5508" y="1945"/>
                    <a:pt x="5529" y="1928"/>
                  </a:cubicBezTo>
                  <a:lnTo>
                    <a:pt x="5726" y="1777"/>
                  </a:lnTo>
                  <a:lnTo>
                    <a:pt x="7107" y="3591"/>
                  </a:lnTo>
                  <a:lnTo>
                    <a:pt x="6891" y="3744"/>
                  </a:lnTo>
                  <a:cubicBezTo>
                    <a:pt x="6877" y="3733"/>
                    <a:pt x="6862" y="3724"/>
                    <a:pt x="6846" y="3716"/>
                  </a:cubicBezTo>
                  <a:lnTo>
                    <a:pt x="4452" y="2411"/>
                  </a:lnTo>
                  <a:lnTo>
                    <a:pt x="4541" y="2269"/>
                  </a:lnTo>
                  <a:cubicBezTo>
                    <a:pt x="4575" y="2215"/>
                    <a:pt x="4558" y="2144"/>
                    <a:pt x="4505" y="2110"/>
                  </a:cubicBezTo>
                  <a:cubicBezTo>
                    <a:pt x="4486" y="2098"/>
                    <a:pt x="4464" y="2092"/>
                    <a:pt x="4443" y="2092"/>
                  </a:cubicBezTo>
                  <a:cubicBezTo>
                    <a:pt x="4405" y="2092"/>
                    <a:pt x="4368" y="2111"/>
                    <a:pt x="4346" y="2146"/>
                  </a:cubicBezTo>
                  <a:lnTo>
                    <a:pt x="4095" y="2546"/>
                  </a:lnTo>
                  <a:cubicBezTo>
                    <a:pt x="4085" y="2565"/>
                    <a:pt x="4078" y="2586"/>
                    <a:pt x="4078" y="2608"/>
                  </a:cubicBezTo>
                  <a:lnTo>
                    <a:pt x="4078" y="3593"/>
                  </a:lnTo>
                  <a:cubicBezTo>
                    <a:pt x="4083" y="3805"/>
                    <a:pt x="3912" y="3978"/>
                    <a:pt x="3701" y="3978"/>
                  </a:cubicBezTo>
                  <a:cubicBezTo>
                    <a:pt x="3490" y="3978"/>
                    <a:pt x="3320" y="3805"/>
                    <a:pt x="3324" y="3593"/>
                  </a:cubicBezTo>
                  <a:lnTo>
                    <a:pt x="3324" y="2621"/>
                  </a:lnTo>
                  <a:lnTo>
                    <a:pt x="3545" y="1738"/>
                  </a:lnTo>
                  <a:close/>
                  <a:moveTo>
                    <a:pt x="2029" y="1345"/>
                  </a:moveTo>
                  <a:lnTo>
                    <a:pt x="2215" y="1452"/>
                  </a:lnTo>
                  <a:lnTo>
                    <a:pt x="698" y="4079"/>
                  </a:lnTo>
                  <a:lnTo>
                    <a:pt x="513" y="3972"/>
                  </a:lnTo>
                  <a:lnTo>
                    <a:pt x="2029" y="1345"/>
                  </a:lnTo>
                  <a:close/>
                  <a:moveTo>
                    <a:pt x="2419" y="3655"/>
                  </a:moveTo>
                  <a:cubicBezTo>
                    <a:pt x="2498" y="3655"/>
                    <a:pt x="2576" y="3692"/>
                    <a:pt x="2625" y="3760"/>
                  </a:cubicBezTo>
                  <a:cubicBezTo>
                    <a:pt x="2706" y="3872"/>
                    <a:pt x="2683" y="4028"/>
                    <a:pt x="2573" y="4112"/>
                  </a:cubicBezTo>
                  <a:lnTo>
                    <a:pt x="1757" y="4703"/>
                  </a:lnTo>
                  <a:cubicBezTo>
                    <a:pt x="1713" y="4733"/>
                    <a:pt x="1662" y="4748"/>
                    <a:pt x="1612" y="4748"/>
                  </a:cubicBezTo>
                  <a:cubicBezTo>
                    <a:pt x="1534" y="4748"/>
                    <a:pt x="1457" y="4711"/>
                    <a:pt x="1407" y="4642"/>
                  </a:cubicBezTo>
                  <a:cubicBezTo>
                    <a:pt x="1325" y="4530"/>
                    <a:pt x="1349" y="4374"/>
                    <a:pt x="1458" y="4291"/>
                  </a:cubicBezTo>
                  <a:lnTo>
                    <a:pt x="2275" y="3700"/>
                  </a:lnTo>
                  <a:cubicBezTo>
                    <a:pt x="2320" y="3670"/>
                    <a:pt x="2370" y="3655"/>
                    <a:pt x="2419" y="3655"/>
                  </a:cubicBezTo>
                  <a:close/>
                  <a:moveTo>
                    <a:pt x="2875" y="4238"/>
                  </a:moveTo>
                  <a:cubicBezTo>
                    <a:pt x="2952" y="4238"/>
                    <a:pt x="3027" y="4274"/>
                    <a:pt x="3076" y="4338"/>
                  </a:cubicBezTo>
                  <a:cubicBezTo>
                    <a:pt x="3161" y="4452"/>
                    <a:pt x="3138" y="4614"/>
                    <a:pt x="3024" y="4699"/>
                  </a:cubicBezTo>
                  <a:lnTo>
                    <a:pt x="2390" y="5158"/>
                  </a:lnTo>
                  <a:cubicBezTo>
                    <a:pt x="2345" y="5189"/>
                    <a:pt x="2293" y="5205"/>
                    <a:pt x="2241" y="5205"/>
                  </a:cubicBezTo>
                  <a:cubicBezTo>
                    <a:pt x="2164" y="5205"/>
                    <a:pt x="2087" y="5170"/>
                    <a:pt x="2037" y="5104"/>
                  </a:cubicBezTo>
                  <a:cubicBezTo>
                    <a:pt x="1952" y="4991"/>
                    <a:pt x="1985" y="4822"/>
                    <a:pt x="2098" y="4740"/>
                  </a:cubicBezTo>
                  <a:lnTo>
                    <a:pt x="2709" y="4299"/>
                  </a:lnTo>
                  <a:cubicBezTo>
                    <a:pt x="2730" y="4284"/>
                    <a:pt x="2752" y="4269"/>
                    <a:pt x="2776" y="4258"/>
                  </a:cubicBezTo>
                  <a:cubicBezTo>
                    <a:pt x="2808" y="4245"/>
                    <a:pt x="2842" y="4238"/>
                    <a:pt x="2875" y="4238"/>
                  </a:cubicBezTo>
                  <a:close/>
                  <a:moveTo>
                    <a:pt x="3325" y="4824"/>
                  </a:moveTo>
                  <a:cubicBezTo>
                    <a:pt x="3401" y="4824"/>
                    <a:pt x="3476" y="4859"/>
                    <a:pt x="3526" y="4923"/>
                  </a:cubicBezTo>
                  <a:cubicBezTo>
                    <a:pt x="3612" y="5038"/>
                    <a:pt x="3588" y="5199"/>
                    <a:pt x="3473" y="5284"/>
                  </a:cubicBezTo>
                  <a:lnTo>
                    <a:pt x="3023" y="5611"/>
                  </a:lnTo>
                  <a:cubicBezTo>
                    <a:pt x="2978" y="5641"/>
                    <a:pt x="2928" y="5656"/>
                    <a:pt x="2878" y="5656"/>
                  </a:cubicBezTo>
                  <a:cubicBezTo>
                    <a:pt x="2800" y="5656"/>
                    <a:pt x="2722" y="5619"/>
                    <a:pt x="2673" y="5551"/>
                  </a:cubicBezTo>
                  <a:cubicBezTo>
                    <a:pt x="2592" y="5439"/>
                    <a:pt x="2615" y="5284"/>
                    <a:pt x="2724" y="5201"/>
                  </a:cubicBezTo>
                  <a:lnTo>
                    <a:pt x="3158" y="4886"/>
                  </a:lnTo>
                  <a:lnTo>
                    <a:pt x="3176" y="4874"/>
                  </a:lnTo>
                  <a:cubicBezTo>
                    <a:pt x="3221" y="4840"/>
                    <a:pt x="3273" y="4824"/>
                    <a:pt x="3325" y="4824"/>
                  </a:cubicBezTo>
                  <a:close/>
                  <a:moveTo>
                    <a:pt x="2184" y="1966"/>
                  </a:moveTo>
                  <a:lnTo>
                    <a:pt x="2398" y="2091"/>
                  </a:lnTo>
                  <a:cubicBezTo>
                    <a:pt x="2416" y="2101"/>
                    <a:pt x="2436" y="2107"/>
                    <a:pt x="2457" y="2107"/>
                  </a:cubicBezTo>
                  <a:cubicBezTo>
                    <a:pt x="2461" y="2107"/>
                    <a:pt x="2465" y="2106"/>
                    <a:pt x="2469" y="2106"/>
                  </a:cubicBezTo>
                  <a:lnTo>
                    <a:pt x="3013" y="2041"/>
                  </a:lnTo>
                  <a:lnTo>
                    <a:pt x="3210" y="2125"/>
                  </a:lnTo>
                  <a:lnTo>
                    <a:pt x="3097" y="2578"/>
                  </a:lnTo>
                  <a:cubicBezTo>
                    <a:pt x="3094" y="2588"/>
                    <a:pt x="3094" y="2597"/>
                    <a:pt x="3094" y="2607"/>
                  </a:cubicBezTo>
                  <a:lnTo>
                    <a:pt x="3094" y="3592"/>
                  </a:lnTo>
                  <a:cubicBezTo>
                    <a:pt x="3087" y="3933"/>
                    <a:pt x="3362" y="4210"/>
                    <a:pt x="3701" y="4210"/>
                  </a:cubicBezTo>
                  <a:cubicBezTo>
                    <a:pt x="4042" y="4210"/>
                    <a:pt x="4315" y="3933"/>
                    <a:pt x="4309" y="3592"/>
                  </a:cubicBezTo>
                  <a:lnTo>
                    <a:pt x="4309" y="2640"/>
                  </a:lnTo>
                  <a:lnTo>
                    <a:pt x="4331" y="2607"/>
                  </a:lnTo>
                  <a:lnTo>
                    <a:pt x="6737" y="3918"/>
                  </a:lnTo>
                  <a:cubicBezTo>
                    <a:pt x="6858" y="3985"/>
                    <a:pt x="6903" y="4140"/>
                    <a:pt x="6837" y="4262"/>
                  </a:cubicBezTo>
                  <a:lnTo>
                    <a:pt x="6836" y="4262"/>
                  </a:lnTo>
                  <a:cubicBezTo>
                    <a:pt x="6790" y="4347"/>
                    <a:pt x="6703" y="4394"/>
                    <a:pt x="6613" y="4394"/>
                  </a:cubicBezTo>
                  <a:cubicBezTo>
                    <a:pt x="6572" y="4394"/>
                    <a:pt x="6530" y="4384"/>
                    <a:pt x="6492" y="4363"/>
                  </a:cubicBezTo>
                  <a:lnTo>
                    <a:pt x="5157" y="3636"/>
                  </a:lnTo>
                  <a:cubicBezTo>
                    <a:pt x="5138" y="3624"/>
                    <a:pt x="5116" y="3618"/>
                    <a:pt x="5095" y="3618"/>
                  </a:cubicBezTo>
                  <a:cubicBezTo>
                    <a:pt x="5054" y="3618"/>
                    <a:pt x="5014" y="3639"/>
                    <a:pt x="4993" y="3678"/>
                  </a:cubicBezTo>
                  <a:cubicBezTo>
                    <a:pt x="4961" y="3736"/>
                    <a:pt x="4985" y="3810"/>
                    <a:pt x="5047" y="3838"/>
                  </a:cubicBezTo>
                  <a:lnTo>
                    <a:pt x="6164" y="4448"/>
                  </a:lnTo>
                  <a:cubicBezTo>
                    <a:pt x="6288" y="4515"/>
                    <a:pt x="6334" y="4669"/>
                    <a:pt x="6267" y="4793"/>
                  </a:cubicBezTo>
                  <a:cubicBezTo>
                    <a:pt x="6220" y="4877"/>
                    <a:pt x="6133" y="4925"/>
                    <a:pt x="6043" y="4925"/>
                  </a:cubicBezTo>
                  <a:cubicBezTo>
                    <a:pt x="6002" y="4925"/>
                    <a:pt x="5960" y="4915"/>
                    <a:pt x="5922" y="4894"/>
                  </a:cubicBezTo>
                  <a:lnTo>
                    <a:pt x="4789" y="4277"/>
                  </a:lnTo>
                  <a:cubicBezTo>
                    <a:pt x="4769" y="4264"/>
                    <a:pt x="4747" y="4258"/>
                    <a:pt x="4725" y="4258"/>
                  </a:cubicBezTo>
                  <a:cubicBezTo>
                    <a:pt x="4685" y="4258"/>
                    <a:pt x="4645" y="4279"/>
                    <a:pt x="4624" y="4318"/>
                  </a:cubicBezTo>
                  <a:cubicBezTo>
                    <a:pt x="4592" y="4377"/>
                    <a:pt x="4616" y="4451"/>
                    <a:pt x="4677" y="4479"/>
                  </a:cubicBezTo>
                  <a:lnTo>
                    <a:pt x="5596" y="4980"/>
                  </a:lnTo>
                  <a:cubicBezTo>
                    <a:pt x="5719" y="5046"/>
                    <a:pt x="5765" y="5201"/>
                    <a:pt x="5697" y="5323"/>
                  </a:cubicBezTo>
                  <a:cubicBezTo>
                    <a:pt x="5651" y="5408"/>
                    <a:pt x="5564" y="5457"/>
                    <a:pt x="5474" y="5457"/>
                  </a:cubicBezTo>
                  <a:cubicBezTo>
                    <a:pt x="5433" y="5457"/>
                    <a:pt x="5391" y="5447"/>
                    <a:pt x="5353" y="5425"/>
                  </a:cubicBezTo>
                  <a:lnTo>
                    <a:pt x="4392" y="4900"/>
                  </a:lnTo>
                  <a:cubicBezTo>
                    <a:pt x="4374" y="4891"/>
                    <a:pt x="4355" y="4887"/>
                    <a:pt x="4337" y="4887"/>
                  </a:cubicBezTo>
                  <a:cubicBezTo>
                    <a:pt x="4295" y="4887"/>
                    <a:pt x="4255" y="4909"/>
                    <a:pt x="4234" y="4948"/>
                  </a:cubicBezTo>
                  <a:cubicBezTo>
                    <a:pt x="4204" y="5003"/>
                    <a:pt x="4225" y="5073"/>
                    <a:pt x="4280" y="5104"/>
                  </a:cubicBezTo>
                  <a:lnTo>
                    <a:pt x="5027" y="5510"/>
                  </a:lnTo>
                  <a:cubicBezTo>
                    <a:pt x="5149" y="5578"/>
                    <a:pt x="5195" y="5731"/>
                    <a:pt x="5128" y="5855"/>
                  </a:cubicBezTo>
                  <a:cubicBezTo>
                    <a:pt x="5082" y="5939"/>
                    <a:pt x="4994" y="5987"/>
                    <a:pt x="4904" y="5987"/>
                  </a:cubicBezTo>
                  <a:cubicBezTo>
                    <a:pt x="4863" y="5987"/>
                    <a:pt x="4822" y="5977"/>
                    <a:pt x="4783" y="5956"/>
                  </a:cubicBezTo>
                  <a:lnTo>
                    <a:pt x="4260" y="5670"/>
                  </a:lnTo>
                  <a:cubicBezTo>
                    <a:pt x="4264" y="5409"/>
                    <a:pt x="4060" y="5193"/>
                    <a:pt x="3799" y="5179"/>
                  </a:cubicBezTo>
                  <a:cubicBezTo>
                    <a:pt x="3802" y="5168"/>
                    <a:pt x="3803" y="5158"/>
                    <a:pt x="3805" y="5148"/>
                  </a:cubicBezTo>
                  <a:cubicBezTo>
                    <a:pt x="3846" y="4864"/>
                    <a:pt x="3635" y="4607"/>
                    <a:pt x="3350" y="4592"/>
                  </a:cubicBezTo>
                  <a:cubicBezTo>
                    <a:pt x="3351" y="4581"/>
                    <a:pt x="3354" y="4572"/>
                    <a:pt x="3355" y="4561"/>
                  </a:cubicBezTo>
                  <a:cubicBezTo>
                    <a:pt x="3395" y="4279"/>
                    <a:pt x="3184" y="4021"/>
                    <a:pt x="2899" y="4005"/>
                  </a:cubicBezTo>
                  <a:cubicBezTo>
                    <a:pt x="2901" y="3996"/>
                    <a:pt x="2903" y="3985"/>
                    <a:pt x="2904" y="3974"/>
                  </a:cubicBezTo>
                  <a:cubicBezTo>
                    <a:pt x="2950" y="3659"/>
                    <a:pt x="2698" y="3419"/>
                    <a:pt x="2424" y="3419"/>
                  </a:cubicBezTo>
                  <a:cubicBezTo>
                    <a:pt x="2328" y="3419"/>
                    <a:pt x="2230" y="3448"/>
                    <a:pt x="2141" y="3513"/>
                  </a:cubicBezTo>
                  <a:lnTo>
                    <a:pt x="1334" y="4095"/>
                  </a:lnTo>
                  <a:lnTo>
                    <a:pt x="1044" y="3939"/>
                  </a:lnTo>
                  <a:lnTo>
                    <a:pt x="2184" y="1966"/>
                  </a:lnTo>
                  <a:close/>
                  <a:moveTo>
                    <a:pt x="3774" y="5410"/>
                  </a:moveTo>
                  <a:cubicBezTo>
                    <a:pt x="3850" y="5410"/>
                    <a:pt x="3926" y="5445"/>
                    <a:pt x="3977" y="5509"/>
                  </a:cubicBezTo>
                  <a:cubicBezTo>
                    <a:pt x="4019" y="5563"/>
                    <a:pt x="4038" y="5633"/>
                    <a:pt x="4027" y="5701"/>
                  </a:cubicBezTo>
                  <a:cubicBezTo>
                    <a:pt x="4016" y="5769"/>
                    <a:pt x="3980" y="5831"/>
                    <a:pt x="3924" y="5870"/>
                  </a:cubicBezTo>
                  <a:lnTo>
                    <a:pt x="3655" y="6065"/>
                  </a:lnTo>
                  <a:cubicBezTo>
                    <a:pt x="3610" y="6097"/>
                    <a:pt x="3558" y="6113"/>
                    <a:pt x="3506" y="6113"/>
                  </a:cubicBezTo>
                  <a:cubicBezTo>
                    <a:pt x="3427" y="6113"/>
                    <a:pt x="3349" y="6077"/>
                    <a:pt x="3300" y="6008"/>
                  </a:cubicBezTo>
                  <a:cubicBezTo>
                    <a:pt x="3218" y="5894"/>
                    <a:pt x="3243" y="5735"/>
                    <a:pt x="3356" y="5653"/>
                  </a:cubicBezTo>
                  <a:lnTo>
                    <a:pt x="3609" y="5471"/>
                  </a:lnTo>
                  <a:lnTo>
                    <a:pt x="3626" y="5458"/>
                  </a:lnTo>
                  <a:cubicBezTo>
                    <a:pt x="3670" y="5426"/>
                    <a:pt x="3722" y="5410"/>
                    <a:pt x="3774" y="5410"/>
                  </a:cubicBezTo>
                  <a:close/>
                  <a:moveTo>
                    <a:pt x="132" y="1"/>
                  </a:moveTo>
                  <a:cubicBezTo>
                    <a:pt x="92" y="1"/>
                    <a:pt x="53" y="22"/>
                    <a:pt x="31" y="58"/>
                  </a:cubicBezTo>
                  <a:cubicBezTo>
                    <a:pt x="0" y="114"/>
                    <a:pt x="18" y="184"/>
                    <a:pt x="72" y="216"/>
                  </a:cubicBezTo>
                  <a:lnTo>
                    <a:pt x="1830" y="1230"/>
                  </a:lnTo>
                  <a:lnTo>
                    <a:pt x="313" y="3856"/>
                  </a:lnTo>
                  <a:lnTo>
                    <a:pt x="188" y="3785"/>
                  </a:lnTo>
                  <a:cubicBezTo>
                    <a:pt x="170" y="3774"/>
                    <a:pt x="150" y="3770"/>
                    <a:pt x="131" y="3770"/>
                  </a:cubicBezTo>
                  <a:cubicBezTo>
                    <a:pt x="92" y="3770"/>
                    <a:pt x="53" y="3790"/>
                    <a:pt x="31" y="3828"/>
                  </a:cubicBezTo>
                  <a:cubicBezTo>
                    <a:pt x="0" y="3881"/>
                    <a:pt x="18" y="3951"/>
                    <a:pt x="72" y="3984"/>
                  </a:cubicBezTo>
                  <a:lnTo>
                    <a:pt x="683" y="4336"/>
                  </a:lnTo>
                  <a:cubicBezTo>
                    <a:pt x="701" y="4347"/>
                    <a:pt x="721" y="4351"/>
                    <a:pt x="740" y="4351"/>
                  </a:cubicBezTo>
                  <a:cubicBezTo>
                    <a:pt x="780" y="4351"/>
                    <a:pt x="819" y="4331"/>
                    <a:pt x="840" y="4295"/>
                  </a:cubicBezTo>
                  <a:lnTo>
                    <a:pt x="928" y="4141"/>
                  </a:lnTo>
                  <a:lnTo>
                    <a:pt x="1177" y="4275"/>
                  </a:lnTo>
                  <a:cubicBezTo>
                    <a:pt x="1003" y="4611"/>
                    <a:pt x="1261" y="4983"/>
                    <a:pt x="1605" y="4983"/>
                  </a:cubicBezTo>
                  <a:cubicBezTo>
                    <a:pt x="1655" y="4983"/>
                    <a:pt x="1706" y="4975"/>
                    <a:pt x="1758" y="4958"/>
                  </a:cubicBezTo>
                  <a:lnTo>
                    <a:pt x="1758" y="4958"/>
                  </a:lnTo>
                  <a:cubicBezTo>
                    <a:pt x="1757" y="5061"/>
                    <a:pt x="1791" y="5160"/>
                    <a:pt x="1853" y="5242"/>
                  </a:cubicBezTo>
                  <a:cubicBezTo>
                    <a:pt x="1947" y="5367"/>
                    <a:pt x="2093" y="5435"/>
                    <a:pt x="2243" y="5435"/>
                  </a:cubicBezTo>
                  <a:cubicBezTo>
                    <a:pt x="2292" y="5435"/>
                    <a:pt x="2341" y="5428"/>
                    <a:pt x="2388" y="5413"/>
                  </a:cubicBezTo>
                  <a:cubicBezTo>
                    <a:pt x="2393" y="5686"/>
                    <a:pt x="2618" y="5890"/>
                    <a:pt x="2873" y="5890"/>
                  </a:cubicBezTo>
                  <a:cubicBezTo>
                    <a:pt x="2922" y="5890"/>
                    <a:pt x="2972" y="5883"/>
                    <a:pt x="3021" y="5867"/>
                  </a:cubicBezTo>
                  <a:cubicBezTo>
                    <a:pt x="3025" y="6150"/>
                    <a:pt x="3258" y="6345"/>
                    <a:pt x="3507" y="6345"/>
                  </a:cubicBezTo>
                  <a:cubicBezTo>
                    <a:pt x="3603" y="6345"/>
                    <a:pt x="3701" y="6316"/>
                    <a:pt x="3790" y="6252"/>
                  </a:cubicBezTo>
                  <a:lnTo>
                    <a:pt x="4059" y="6057"/>
                  </a:lnTo>
                  <a:cubicBezTo>
                    <a:pt x="4117" y="6016"/>
                    <a:pt x="4164" y="5963"/>
                    <a:pt x="4199" y="5901"/>
                  </a:cubicBezTo>
                  <a:lnTo>
                    <a:pt x="4673" y="6159"/>
                  </a:lnTo>
                  <a:cubicBezTo>
                    <a:pt x="4748" y="6201"/>
                    <a:pt x="4827" y="6219"/>
                    <a:pt x="4904" y="6219"/>
                  </a:cubicBezTo>
                  <a:cubicBezTo>
                    <a:pt x="5176" y="6219"/>
                    <a:pt x="5420" y="5983"/>
                    <a:pt x="5386" y="5680"/>
                  </a:cubicBezTo>
                  <a:lnTo>
                    <a:pt x="5386" y="5680"/>
                  </a:lnTo>
                  <a:cubicBezTo>
                    <a:pt x="5415" y="5685"/>
                    <a:pt x="5444" y="5687"/>
                    <a:pt x="5474" y="5687"/>
                  </a:cubicBezTo>
                  <a:cubicBezTo>
                    <a:pt x="5475" y="5687"/>
                    <a:pt x="5475" y="5687"/>
                    <a:pt x="5476" y="5687"/>
                  </a:cubicBezTo>
                  <a:cubicBezTo>
                    <a:pt x="5764" y="5687"/>
                    <a:pt x="5988" y="5435"/>
                    <a:pt x="5956" y="5148"/>
                  </a:cubicBezTo>
                  <a:lnTo>
                    <a:pt x="5956" y="5148"/>
                  </a:lnTo>
                  <a:cubicBezTo>
                    <a:pt x="5986" y="5154"/>
                    <a:pt x="6016" y="5156"/>
                    <a:pt x="6046" y="5156"/>
                  </a:cubicBezTo>
                  <a:cubicBezTo>
                    <a:pt x="6327" y="5156"/>
                    <a:pt x="6558" y="4910"/>
                    <a:pt x="6527" y="4618"/>
                  </a:cubicBezTo>
                  <a:lnTo>
                    <a:pt x="6527" y="4618"/>
                  </a:lnTo>
                  <a:cubicBezTo>
                    <a:pt x="6555" y="4623"/>
                    <a:pt x="6584" y="4626"/>
                    <a:pt x="6614" y="4626"/>
                  </a:cubicBezTo>
                  <a:cubicBezTo>
                    <a:pt x="6615" y="4626"/>
                    <a:pt x="6615" y="4626"/>
                    <a:pt x="6616" y="4626"/>
                  </a:cubicBezTo>
                  <a:cubicBezTo>
                    <a:pt x="6938" y="4626"/>
                    <a:pt x="7171" y="4314"/>
                    <a:pt x="7080" y="4004"/>
                  </a:cubicBezTo>
                  <a:cubicBezTo>
                    <a:pt x="7070" y="3974"/>
                    <a:pt x="7060" y="3946"/>
                    <a:pt x="7046" y="3918"/>
                  </a:cubicBezTo>
                  <a:lnTo>
                    <a:pt x="7248" y="3774"/>
                  </a:lnTo>
                  <a:lnTo>
                    <a:pt x="7354" y="3915"/>
                  </a:lnTo>
                  <a:cubicBezTo>
                    <a:pt x="7377" y="3945"/>
                    <a:pt x="7411" y="3960"/>
                    <a:pt x="7446" y="3960"/>
                  </a:cubicBezTo>
                  <a:cubicBezTo>
                    <a:pt x="7471" y="3960"/>
                    <a:pt x="7497" y="3952"/>
                    <a:pt x="7519" y="3935"/>
                  </a:cubicBezTo>
                  <a:lnTo>
                    <a:pt x="7836" y="3682"/>
                  </a:lnTo>
                  <a:cubicBezTo>
                    <a:pt x="7886" y="3643"/>
                    <a:pt x="7896" y="3570"/>
                    <a:pt x="7855" y="3521"/>
                  </a:cubicBezTo>
                  <a:cubicBezTo>
                    <a:pt x="7833" y="3492"/>
                    <a:pt x="7799" y="3477"/>
                    <a:pt x="7765" y="3477"/>
                  </a:cubicBezTo>
                  <a:cubicBezTo>
                    <a:pt x="7740" y="3477"/>
                    <a:pt x="7715" y="3485"/>
                    <a:pt x="7694" y="3502"/>
                  </a:cubicBezTo>
                  <a:lnTo>
                    <a:pt x="7467" y="3682"/>
                  </a:lnTo>
                  <a:lnTo>
                    <a:pt x="5637" y="1279"/>
                  </a:lnTo>
                  <a:lnTo>
                    <a:pt x="6683" y="608"/>
                  </a:lnTo>
                  <a:cubicBezTo>
                    <a:pt x="6739" y="574"/>
                    <a:pt x="6755" y="500"/>
                    <a:pt x="6720" y="446"/>
                  </a:cubicBezTo>
                  <a:cubicBezTo>
                    <a:pt x="6698" y="411"/>
                    <a:pt x="6661" y="393"/>
                    <a:pt x="6623" y="393"/>
                  </a:cubicBezTo>
                  <a:cubicBezTo>
                    <a:pt x="6601" y="393"/>
                    <a:pt x="6578" y="399"/>
                    <a:pt x="6559" y="412"/>
                  </a:cubicBezTo>
                  <a:lnTo>
                    <a:pt x="5407" y="1151"/>
                  </a:lnTo>
                  <a:cubicBezTo>
                    <a:pt x="5350" y="1189"/>
                    <a:pt x="5337" y="1266"/>
                    <a:pt x="5377" y="1320"/>
                  </a:cubicBezTo>
                  <a:lnTo>
                    <a:pt x="5587" y="1594"/>
                  </a:lnTo>
                  <a:lnTo>
                    <a:pt x="5437" y="1709"/>
                  </a:lnTo>
                  <a:lnTo>
                    <a:pt x="4845" y="1512"/>
                  </a:lnTo>
                  <a:cubicBezTo>
                    <a:pt x="4834" y="1510"/>
                    <a:pt x="4822" y="1507"/>
                    <a:pt x="4810" y="1507"/>
                  </a:cubicBezTo>
                  <a:lnTo>
                    <a:pt x="3455" y="1507"/>
                  </a:lnTo>
                  <a:cubicBezTo>
                    <a:pt x="3402" y="1507"/>
                    <a:pt x="3356" y="1543"/>
                    <a:pt x="3343" y="1594"/>
                  </a:cubicBezTo>
                  <a:lnTo>
                    <a:pt x="3266" y="1900"/>
                  </a:lnTo>
                  <a:lnTo>
                    <a:pt x="3075" y="1818"/>
                  </a:lnTo>
                  <a:cubicBezTo>
                    <a:pt x="3059" y="1812"/>
                    <a:pt x="3043" y="1809"/>
                    <a:pt x="3026" y="1809"/>
                  </a:cubicBezTo>
                  <a:cubicBezTo>
                    <a:pt x="3023" y="1809"/>
                    <a:pt x="3019" y="1810"/>
                    <a:pt x="3016" y="1810"/>
                  </a:cubicBezTo>
                  <a:lnTo>
                    <a:pt x="2481" y="1873"/>
                  </a:lnTo>
                  <a:lnTo>
                    <a:pt x="2300" y="1767"/>
                  </a:lnTo>
                  <a:lnTo>
                    <a:pt x="2472" y="1468"/>
                  </a:lnTo>
                  <a:cubicBezTo>
                    <a:pt x="2503" y="1413"/>
                    <a:pt x="2484" y="1343"/>
                    <a:pt x="2430" y="1310"/>
                  </a:cubicBezTo>
                  <a:lnTo>
                    <a:pt x="188" y="15"/>
                  </a:lnTo>
                  <a:cubicBezTo>
                    <a:pt x="170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2147650" y="4377625"/>
              <a:ext cx="22775" cy="16175"/>
            </a:xfrm>
            <a:custGeom>
              <a:avLst/>
              <a:gdLst/>
              <a:ahLst/>
              <a:cxnLst/>
              <a:rect l="l" t="t" r="r" b="b"/>
              <a:pathLst>
                <a:path w="911" h="647" extrusionOk="0">
                  <a:moveTo>
                    <a:pt x="780" y="1"/>
                  </a:moveTo>
                  <a:cubicBezTo>
                    <a:pt x="759" y="1"/>
                    <a:pt x="737" y="7"/>
                    <a:pt x="717" y="20"/>
                  </a:cubicBezTo>
                  <a:lnTo>
                    <a:pt x="70" y="434"/>
                  </a:lnTo>
                  <a:cubicBezTo>
                    <a:pt x="16" y="468"/>
                    <a:pt x="1" y="541"/>
                    <a:pt x="35" y="593"/>
                  </a:cubicBezTo>
                  <a:cubicBezTo>
                    <a:pt x="57" y="628"/>
                    <a:pt x="94" y="647"/>
                    <a:pt x="132" y="647"/>
                  </a:cubicBezTo>
                  <a:cubicBezTo>
                    <a:pt x="154" y="647"/>
                    <a:pt x="175" y="641"/>
                    <a:pt x="195" y="628"/>
                  </a:cubicBezTo>
                  <a:lnTo>
                    <a:pt x="841" y="214"/>
                  </a:lnTo>
                  <a:cubicBezTo>
                    <a:pt x="895" y="179"/>
                    <a:pt x="911" y="107"/>
                    <a:pt x="876" y="53"/>
                  </a:cubicBezTo>
                  <a:cubicBezTo>
                    <a:pt x="855" y="19"/>
                    <a:pt x="818" y="1"/>
                    <a:pt x="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52"/>
          <p:cNvGrpSpPr/>
          <p:nvPr/>
        </p:nvGrpSpPr>
        <p:grpSpPr>
          <a:xfrm>
            <a:off x="4385895" y="4087106"/>
            <a:ext cx="378478" cy="340381"/>
            <a:chOff x="3185475" y="4370650"/>
            <a:chExt cx="201425" cy="181150"/>
          </a:xfrm>
        </p:grpSpPr>
        <p:sp>
          <p:nvSpPr>
            <p:cNvPr id="717" name="Google Shape;717;p52"/>
            <p:cNvSpPr/>
            <p:nvPr/>
          </p:nvSpPr>
          <p:spPr>
            <a:xfrm>
              <a:off x="3268550" y="4407150"/>
              <a:ext cx="16225" cy="27850"/>
            </a:xfrm>
            <a:custGeom>
              <a:avLst/>
              <a:gdLst/>
              <a:ahLst/>
              <a:cxnLst/>
              <a:rect l="l" t="t" r="r" b="b"/>
              <a:pathLst>
                <a:path w="649" h="1114" extrusionOk="0">
                  <a:moveTo>
                    <a:pt x="309" y="224"/>
                  </a:moveTo>
                  <a:lnTo>
                    <a:pt x="309" y="429"/>
                  </a:lnTo>
                  <a:cubicBezTo>
                    <a:pt x="227" y="396"/>
                    <a:pt x="200" y="369"/>
                    <a:pt x="200" y="320"/>
                  </a:cubicBezTo>
                  <a:cubicBezTo>
                    <a:pt x="200" y="259"/>
                    <a:pt x="251" y="233"/>
                    <a:pt x="309" y="224"/>
                  </a:cubicBezTo>
                  <a:close/>
                  <a:moveTo>
                    <a:pt x="380" y="643"/>
                  </a:moveTo>
                  <a:cubicBezTo>
                    <a:pt x="464" y="680"/>
                    <a:pt x="481" y="721"/>
                    <a:pt x="481" y="768"/>
                  </a:cubicBezTo>
                  <a:cubicBezTo>
                    <a:pt x="481" y="830"/>
                    <a:pt x="441" y="866"/>
                    <a:pt x="380" y="878"/>
                  </a:cubicBezTo>
                  <a:lnTo>
                    <a:pt x="380" y="643"/>
                  </a:lnTo>
                  <a:close/>
                  <a:moveTo>
                    <a:pt x="344" y="1"/>
                  </a:moveTo>
                  <a:cubicBezTo>
                    <a:pt x="324" y="1"/>
                    <a:pt x="298" y="14"/>
                    <a:pt x="298" y="34"/>
                  </a:cubicBezTo>
                  <a:lnTo>
                    <a:pt x="298" y="72"/>
                  </a:lnTo>
                  <a:cubicBezTo>
                    <a:pt x="139" y="93"/>
                    <a:pt x="34" y="180"/>
                    <a:pt x="34" y="337"/>
                  </a:cubicBezTo>
                  <a:cubicBezTo>
                    <a:pt x="34" y="503"/>
                    <a:pt x="158" y="555"/>
                    <a:pt x="298" y="610"/>
                  </a:cubicBezTo>
                  <a:lnTo>
                    <a:pt x="298" y="880"/>
                  </a:lnTo>
                  <a:cubicBezTo>
                    <a:pt x="227" y="871"/>
                    <a:pt x="193" y="845"/>
                    <a:pt x="125" y="792"/>
                  </a:cubicBezTo>
                  <a:cubicBezTo>
                    <a:pt x="112" y="783"/>
                    <a:pt x="99" y="778"/>
                    <a:pt x="86" y="778"/>
                  </a:cubicBezTo>
                  <a:cubicBezTo>
                    <a:pt x="67" y="778"/>
                    <a:pt x="48" y="790"/>
                    <a:pt x="33" y="812"/>
                  </a:cubicBezTo>
                  <a:cubicBezTo>
                    <a:pt x="1" y="857"/>
                    <a:pt x="5" y="894"/>
                    <a:pt x="33" y="932"/>
                  </a:cubicBezTo>
                  <a:cubicBezTo>
                    <a:pt x="86" y="1002"/>
                    <a:pt x="199" y="1041"/>
                    <a:pt x="300" y="1041"/>
                  </a:cubicBezTo>
                  <a:lnTo>
                    <a:pt x="300" y="1080"/>
                  </a:lnTo>
                  <a:cubicBezTo>
                    <a:pt x="300" y="1099"/>
                    <a:pt x="321" y="1114"/>
                    <a:pt x="345" y="1114"/>
                  </a:cubicBezTo>
                  <a:cubicBezTo>
                    <a:pt x="367" y="1114"/>
                    <a:pt x="391" y="1099"/>
                    <a:pt x="391" y="1080"/>
                  </a:cubicBezTo>
                  <a:lnTo>
                    <a:pt x="391" y="1037"/>
                  </a:lnTo>
                  <a:cubicBezTo>
                    <a:pt x="534" y="1016"/>
                    <a:pt x="648" y="925"/>
                    <a:pt x="648" y="749"/>
                  </a:cubicBezTo>
                  <a:cubicBezTo>
                    <a:pt x="647" y="585"/>
                    <a:pt x="543" y="515"/>
                    <a:pt x="391" y="458"/>
                  </a:cubicBezTo>
                  <a:lnTo>
                    <a:pt x="391" y="220"/>
                  </a:lnTo>
                  <a:cubicBezTo>
                    <a:pt x="426" y="223"/>
                    <a:pt x="460" y="232"/>
                    <a:pt x="491" y="248"/>
                  </a:cubicBezTo>
                  <a:cubicBezTo>
                    <a:pt x="506" y="255"/>
                    <a:pt x="529" y="270"/>
                    <a:pt x="553" y="270"/>
                  </a:cubicBezTo>
                  <a:cubicBezTo>
                    <a:pt x="572" y="270"/>
                    <a:pt x="590" y="261"/>
                    <a:pt x="607" y="235"/>
                  </a:cubicBezTo>
                  <a:cubicBezTo>
                    <a:pt x="624" y="205"/>
                    <a:pt x="636" y="157"/>
                    <a:pt x="600" y="126"/>
                  </a:cubicBezTo>
                  <a:cubicBezTo>
                    <a:pt x="547" y="83"/>
                    <a:pt x="456" y="69"/>
                    <a:pt x="391" y="69"/>
                  </a:cubicBezTo>
                  <a:lnTo>
                    <a:pt x="391" y="34"/>
                  </a:lnTo>
                  <a:cubicBezTo>
                    <a:pt x="391" y="14"/>
                    <a:pt x="36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3298075" y="4380200"/>
              <a:ext cx="48250" cy="46400"/>
            </a:xfrm>
            <a:custGeom>
              <a:avLst/>
              <a:gdLst/>
              <a:ahLst/>
              <a:cxnLst/>
              <a:rect l="l" t="t" r="r" b="b"/>
              <a:pathLst>
                <a:path w="1930" h="1856" extrusionOk="0">
                  <a:moveTo>
                    <a:pt x="1001" y="231"/>
                  </a:moveTo>
                  <a:cubicBezTo>
                    <a:pt x="1091" y="231"/>
                    <a:pt x="1182" y="248"/>
                    <a:pt x="1268" y="284"/>
                  </a:cubicBezTo>
                  <a:cubicBezTo>
                    <a:pt x="1528" y="392"/>
                    <a:pt x="1698" y="645"/>
                    <a:pt x="1698" y="928"/>
                  </a:cubicBezTo>
                  <a:cubicBezTo>
                    <a:pt x="1698" y="1311"/>
                    <a:pt x="1386" y="1624"/>
                    <a:pt x="1002" y="1624"/>
                  </a:cubicBezTo>
                  <a:cubicBezTo>
                    <a:pt x="719" y="1624"/>
                    <a:pt x="466" y="1454"/>
                    <a:pt x="357" y="1194"/>
                  </a:cubicBezTo>
                  <a:cubicBezTo>
                    <a:pt x="249" y="933"/>
                    <a:pt x="310" y="634"/>
                    <a:pt x="509" y="435"/>
                  </a:cubicBezTo>
                  <a:cubicBezTo>
                    <a:pt x="642" y="302"/>
                    <a:pt x="820" y="231"/>
                    <a:pt x="1001" y="231"/>
                  </a:cubicBezTo>
                  <a:close/>
                  <a:moveTo>
                    <a:pt x="1002" y="0"/>
                  </a:moveTo>
                  <a:cubicBezTo>
                    <a:pt x="626" y="0"/>
                    <a:pt x="288" y="225"/>
                    <a:pt x="144" y="572"/>
                  </a:cubicBezTo>
                  <a:cubicBezTo>
                    <a:pt x="0" y="920"/>
                    <a:pt x="80" y="1318"/>
                    <a:pt x="345" y="1583"/>
                  </a:cubicBezTo>
                  <a:cubicBezTo>
                    <a:pt x="523" y="1761"/>
                    <a:pt x="761" y="1855"/>
                    <a:pt x="1002" y="1855"/>
                  </a:cubicBezTo>
                  <a:cubicBezTo>
                    <a:pt x="1122" y="1855"/>
                    <a:pt x="1242" y="1832"/>
                    <a:pt x="1356" y="1785"/>
                  </a:cubicBezTo>
                  <a:cubicBezTo>
                    <a:pt x="1703" y="1641"/>
                    <a:pt x="1929" y="1303"/>
                    <a:pt x="1929" y="928"/>
                  </a:cubicBezTo>
                  <a:cubicBezTo>
                    <a:pt x="1928" y="415"/>
                    <a:pt x="1513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3241400" y="4370650"/>
              <a:ext cx="113975" cy="82900"/>
            </a:xfrm>
            <a:custGeom>
              <a:avLst/>
              <a:gdLst/>
              <a:ahLst/>
              <a:cxnLst/>
              <a:rect l="l" t="t" r="r" b="b"/>
              <a:pathLst>
                <a:path w="4559" h="3316" extrusionOk="0">
                  <a:moveTo>
                    <a:pt x="1417" y="1309"/>
                  </a:moveTo>
                  <a:cubicBezTo>
                    <a:pt x="1643" y="1309"/>
                    <a:pt x="1864" y="1420"/>
                    <a:pt x="1997" y="1619"/>
                  </a:cubicBezTo>
                  <a:cubicBezTo>
                    <a:pt x="2022" y="1722"/>
                    <a:pt x="2059" y="1821"/>
                    <a:pt x="2109" y="1914"/>
                  </a:cubicBezTo>
                  <a:cubicBezTo>
                    <a:pt x="2156" y="2266"/>
                    <a:pt x="1931" y="2597"/>
                    <a:pt x="1588" y="2683"/>
                  </a:cubicBezTo>
                  <a:cubicBezTo>
                    <a:pt x="1530" y="2697"/>
                    <a:pt x="1473" y="2704"/>
                    <a:pt x="1416" y="2704"/>
                  </a:cubicBezTo>
                  <a:cubicBezTo>
                    <a:pt x="1133" y="2704"/>
                    <a:pt x="869" y="2529"/>
                    <a:pt x="765" y="2253"/>
                  </a:cubicBezTo>
                  <a:cubicBezTo>
                    <a:pt x="640" y="1922"/>
                    <a:pt x="784" y="1549"/>
                    <a:pt x="1099" y="1386"/>
                  </a:cubicBezTo>
                  <a:cubicBezTo>
                    <a:pt x="1200" y="1334"/>
                    <a:pt x="1309" y="1309"/>
                    <a:pt x="1417" y="1309"/>
                  </a:cubicBezTo>
                  <a:close/>
                  <a:moveTo>
                    <a:pt x="1419" y="928"/>
                  </a:moveTo>
                  <a:cubicBezTo>
                    <a:pt x="1609" y="928"/>
                    <a:pt x="1802" y="978"/>
                    <a:pt x="1979" y="1086"/>
                  </a:cubicBezTo>
                  <a:cubicBezTo>
                    <a:pt x="1970" y="1141"/>
                    <a:pt x="1964" y="1198"/>
                    <a:pt x="1962" y="1255"/>
                  </a:cubicBezTo>
                  <a:cubicBezTo>
                    <a:pt x="1799" y="1137"/>
                    <a:pt x="1609" y="1079"/>
                    <a:pt x="1418" y="1079"/>
                  </a:cubicBezTo>
                  <a:cubicBezTo>
                    <a:pt x="1220" y="1079"/>
                    <a:pt x="1021" y="1143"/>
                    <a:pt x="855" y="1269"/>
                  </a:cubicBezTo>
                  <a:cubicBezTo>
                    <a:pt x="529" y="1518"/>
                    <a:pt x="407" y="1951"/>
                    <a:pt x="551" y="2334"/>
                  </a:cubicBezTo>
                  <a:cubicBezTo>
                    <a:pt x="688" y="2697"/>
                    <a:pt x="1036" y="2934"/>
                    <a:pt x="1420" y="2934"/>
                  </a:cubicBezTo>
                  <a:cubicBezTo>
                    <a:pt x="1440" y="2934"/>
                    <a:pt x="1461" y="2933"/>
                    <a:pt x="1481" y="2932"/>
                  </a:cubicBezTo>
                  <a:cubicBezTo>
                    <a:pt x="1890" y="2904"/>
                    <a:pt x="2231" y="2611"/>
                    <a:pt x="2323" y="2213"/>
                  </a:cubicBezTo>
                  <a:cubicBezTo>
                    <a:pt x="2362" y="2253"/>
                    <a:pt x="2403" y="2292"/>
                    <a:pt x="2448" y="2327"/>
                  </a:cubicBezTo>
                  <a:cubicBezTo>
                    <a:pt x="2308" y="2777"/>
                    <a:pt x="1892" y="3085"/>
                    <a:pt x="1421" y="3085"/>
                  </a:cubicBezTo>
                  <a:cubicBezTo>
                    <a:pt x="1420" y="3085"/>
                    <a:pt x="1419" y="3085"/>
                    <a:pt x="1418" y="3085"/>
                  </a:cubicBezTo>
                  <a:cubicBezTo>
                    <a:pt x="704" y="3085"/>
                    <a:pt x="186" y="2403"/>
                    <a:pt x="380" y="1715"/>
                  </a:cubicBezTo>
                  <a:cubicBezTo>
                    <a:pt x="517" y="1227"/>
                    <a:pt x="957" y="928"/>
                    <a:pt x="1419" y="928"/>
                  </a:cubicBezTo>
                  <a:close/>
                  <a:moveTo>
                    <a:pt x="3268" y="0"/>
                  </a:moveTo>
                  <a:cubicBezTo>
                    <a:pt x="2723" y="0"/>
                    <a:pt x="2232" y="340"/>
                    <a:pt x="2041" y="856"/>
                  </a:cubicBezTo>
                  <a:cubicBezTo>
                    <a:pt x="1845" y="750"/>
                    <a:pt x="1630" y="698"/>
                    <a:pt x="1417" y="698"/>
                  </a:cubicBezTo>
                  <a:cubicBezTo>
                    <a:pt x="1107" y="698"/>
                    <a:pt x="800" y="808"/>
                    <a:pt x="556" y="1020"/>
                  </a:cubicBezTo>
                  <a:cubicBezTo>
                    <a:pt x="146" y="1380"/>
                    <a:pt x="0" y="1957"/>
                    <a:pt x="193" y="2469"/>
                  </a:cubicBezTo>
                  <a:cubicBezTo>
                    <a:pt x="385" y="2978"/>
                    <a:pt x="872" y="3316"/>
                    <a:pt x="1416" y="3316"/>
                  </a:cubicBezTo>
                  <a:cubicBezTo>
                    <a:pt x="1418" y="3316"/>
                    <a:pt x="1420" y="3316"/>
                    <a:pt x="1422" y="3315"/>
                  </a:cubicBezTo>
                  <a:cubicBezTo>
                    <a:pt x="1969" y="3314"/>
                    <a:pt x="2456" y="2974"/>
                    <a:pt x="2646" y="2461"/>
                  </a:cubicBezTo>
                  <a:cubicBezTo>
                    <a:pt x="2841" y="2567"/>
                    <a:pt x="3055" y="2619"/>
                    <a:pt x="3268" y="2619"/>
                  </a:cubicBezTo>
                  <a:cubicBezTo>
                    <a:pt x="3561" y="2619"/>
                    <a:pt x="3851" y="2521"/>
                    <a:pt x="4089" y="2330"/>
                  </a:cubicBezTo>
                  <a:cubicBezTo>
                    <a:pt x="4316" y="2146"/>
                    <a:pt x="4476" y="1890"/>
                    <a:pt x="4544" y="1606"/>
                  </a:cubicBezTo>
                  <a:cubicBezTo>
                    <a:pt x="4557" y="1543"/>
                    <a:pt x="4519" y="1481"/>
                    <a:pt x="4458" y="1466"/>
                  </a:cubicBezTo>
                  <a:cubicBezTo>
                    <a:pt x="4449" y="1464"/>
                    <a:pt x="4440" y="1463"/>
                    <a:pt x="4432" y="1463"/>
                  </a:cubicBezTo>
                  <a:cubicBezTo>
                    <a:pt x="4378" y="1463"/>
                    <a:pt x="4331" y="1499"/>
                    <a:pt x="4319" y="1553"/>
                  </a:cubicBezTo>
                  <a:cubicBezTo>
                    <a:pt x="4219" y="1987"/>
                    <a:pt x="3863" y="2314"/>
                    <a:pt x="3422" y="2377"/>
                  </a:cubicBezTo>
                  <a:cubicBezTo>
                    <a:pt x="3371" y="2385"/>
                    <a:pt x="3320" y="2388"/>
                    <a:pt x="3269" y="2388"/>
                  </a:cubicBezTo>
                  <a:cubicBezTo>
                    <a:pt x="2884" y="2388"/>
                    <a:pt x="2522" y="2181"/>
                    <a:pt x="2331" y="1839"/>
                  </a:cubicBezTo>
                  <a:cubicBezTo>
                    <a:pt x="2310" y="1730"/>
                    <a:pt x="2270" y="1626"/>
                    <a:pt x="2214" y="1531"/>
                  </a:cubicBezTo>
                  <a:cubicBezTo>
                    <a:pt x="2072" y="863"/>
                    <a:pt x="2586" y="231"/>
                    <a:pt x="3269" y="231"/>
                  </a:cubicBezTo>
                  <a:cubicBezTo>
                    <a:pt x="3270" y="231"/>
                    <a:pt x="3271" y="231"/>
                    <a:pt x="3272" y="231"/>
                  </a:cubicBezTo>
                  <a:cubicBezTo>
                    <a:pt x="3773" y="231"/>
                    <a:pt x="4207" y="577"/>
                    <a:pt x="4319" y="1066"/>
                  </a:cubicBezTo>
                  <a:cubicBezTo>
                    <a:pt x="4330" y="1119"/>
                    <a:pt x="4378" y="1155"/>
                    <a:pt x="4431" y="1155"/>
                  </a:cubicBezTo>
                  <a:cubicBezTo>
                    <a:pt x="4439" y="1155"/>
                    <a:pt x="4448" y="1154"/>
                    <a:pt x="4458" y="1152"/>
                  </a:cubicBezTo>
                  <a:cubicBezTo>
                    <a:pt x="4519" y="1139"/>
                    <a:pt x="4558" y="1077"/>
                    <a:pt x="4544" y="1014"/>
                  </a:cubicBezTo>
                  <a:cubicBezTo>
                    <a:pt x="4413" y="451"/>
                    <a:pt x="3929" y="39"/>
                    <a:pt x="3351" y="3"/>
                  </a:cubicBezTo>
                  <a:cubicBezTo>
                    <a:pt x="3323" y="1"/>
                    <a:pt x="3296" y="0"/>
                    <a:pt x="3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3315100" y="4389725"/>
              <a:ext cx="15950" cy="27850"/>
            </a:xfrm>
            <a:custGeom>
              <a:avLst/>
              <a:gdLst/>
              <a:ahLst/>
              <a:cxnLst/>
              <a:rect l="l" t="t" r="r" b="b"/>
              <a:pathLst>
                <a:path w="638" h="1114" extrusionOk="0">
                  <a:moveTo>
                    <a:pt x="298" y="224"/>
                  </a:moveTo>
                  <a:lnTo>
                    <a:pt x="298" y="428"/>
                  </a:lnTo>
                  <a:cubicBezTo>
                    <a:pt x="216" y="396"/>
                    <a:pt x="189" y="369"/>
                    <a:pt x="189" y="318"/>
                  </a:cubicBezTo>
                  <a:cubicBezTo>
                    <a:pt x="189" y="260"/>
                    <a:pt x="240" y="233"/>
                    <a:pt x="298" y="224"/>
                  </a:cubicBezTo>
                  <a:close/>
                  <a:moveTo>
                    <a:pt x="369" y="642"/>
                  </a:moveTo>
                  <a:cubicBezTo>
                    <a:pt x="453" y="680"/>
                    <a:pt x="470" y="720"/>
                    <a:pt x="470" y="768"/>
                  </a:cubicBezTo>
                  <a:cubicBezTo>
                    <a:pt x="470" y="829"/>
                    <a:pt x="430" y="866"/>
                    <a:pt x="369" y="878"/>
                  </a:cubicBezTo>
                  <a:lnTo>
                    <a:pt x="369" y="642"/>
                  </a:lnTo>
                  <a:close/>
                  <a:moveTo>
                    <a:pt x="334" y="0"/>
                  </a:moveTo>
                  <a:cubicBezTo>
                    <a:pt x="313" y="0"/>
                    <a:pt x="289" y="14"/>
                    <a:pt x="289" y="34"/>
                  </a:cubicBezTo>
                  <a:lnTo>
                    <a:pt x="289" y="72"/>
                  </a:lnTo>
                  <a:cubicBezTo>
                    <a:pt x="128" y="93"/>
                    <a:pt x="25" y="179"/>
                    <a:pt x="25" y="337"/>
                  </a:cubicBezTo>
                  <a:cubicBezTo>
                    <a:pt x="25" y="508"/>
                    <a:pt x="157" y="559"/>
                    <a:pt x="289" y="610"/>
                  </a:cubicBezTo>
                  <a:lnTo>
                    <a:pt x="289" y="881"/>
                  </a:lnTo>
                  <a:cubicBezTo>
                    <a:pt x="213" y="871"/>
                    <a:pt x="178" y="840"/>
                    <a:pt x="114" y="792"/>
                  </a:cubicBezTo>
                  <a:cubicBezTo>
                    <a:pt x="101" y="782"/>
                    <a:pt x="88" y="778"/>
                    <a:pt x="76" y="778"/>
                  </a:cubicBezTo>
                  <a:cubicBezTo>
                    <a:pt x="32" y="778"/>
                    <a:pt x="1" y="839"/>
                    <a:pt x="1" y="874"/>
                  </a:cubicBezTo>
                  <a:cubicBezTo>
                    <a:pt x="1" y="894"/>
                    <a:pt x="9" y="916"/>
                    <a:pt x="22" y="932"/>
                  </a:cubicBezTo>
                  <a:cubicBezTo>
                    <a:pt x="75" y="1003"/>
                    <a:pt x="190" y="1041"/>
                    <a:pt x="289" y="1041"/>
                  </a:cubicBezTo>
                  <a:lnTo>
                    <a:pt x="289" y="1080"/>
                  </a:lnTo>
                  <a:cubicBezTo>
                    <a:pt x="289" y="1099"/>
                    <a:pt x="310" y="1113"/>
                    <a:pt x="334" y="1113"/>
                  </a:cubicBezTo>
                  <a:cubicBezTo>
                    <a:pt x="355" y="1113"/>
                    <a:pt x="380" y="1099"/>
                    <a:pt x="380" y="1080"/>
                  </a:cubicBezTo>
                  <a:lnTo>
                    <a:pt x="380" y="1037"/>
                  </a:lnTo>
                  <a:cubicBezTo>
                    <a:pt x="523" y="1015"/>
                    <a:pt x="637" y="925"/>
                    <a:pt x="637" y="750"/>
                  </a:cubicBezTo>
                  <a:cubicBezTo>
                    <a:pt x="636" y="580"/>
                    <a:pt x="527" y="512"/>
                    <a:pt x="380" y="459"/>
                  </a:cubicBezTo>
                  <a:lnTo>
                    <a:pt x="380" y="220"/>
                  </a:lnTo>
                  <a:cubicBezTo>
                    <a:pt x="430" y="224"/>
                    <a:pt x="456" y="234"/>
                    <a:pt x="512" y="263"/>
                  </a:cubicBezTo>
                  <a:cubicBezTo>
                    <a:pt x="521" y="268"/>
                    <a:pt x="531" y="270"/>
                    <a:pt x="541" y="270"/>
                  </a:cubicBezTo>
                  <a:cubicBezTo>
                    <a:pt x="563" y="270"/>
                    <a:pt x="585" y="257"/>
                    <a:pt x="596" y="234"/>
                  </a:cubicBezTo>
                  <a:cubicBezTo>
                    <a:pt x="613" y="205"/>
                    <a:pt x="625" y="156"/>
                    <a:pt x="589" y="125"/>
                  </a:cubicBezTo>
                  <a:cubicBezTo>
                    <a:pt x="536" y="82"/>
                    <a:pt x="447" y="69"/>
                    <a:pt x="380" y="69"/>
                  </a:cubicBezTo>
                  <a:lnTo>
                    <a:pt x="380" y="34"/>
                  </a:lnTo>
                  <a:cubicBezTo>
                    <a:pt x="380" y="14"/>
                    <a:pt x="356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3185475" y="4435900"/>
              <a:ext cx="201425" cy="115900"/>
            </a:xfrm>
            <a:custGeom>
              <a:avLst/>
              <a:gdLst/>
              <a:ahLst/>
              <a:cxnLst/>
              <a:rect l="l" t="t" r="r" b="b"/>
              <a:pathLst>
                <a:path w="8057" h="4636" extrusionOk="0">
                  <a:moveTo>
                    <a:pt x="2562" y="1376"/>
                  </a:moveTo>
                  <a:cubicBezTo>
                    <a:pt x="2574" y="1376"/>
                    <a:pt x="2586" y="1383"/>
                    <a:pt x="2590" y="1395"/>
                  </a:cubicBezTo>
                  <a:cubicBezTo>
                    <a:pt x="2639" y="1521"/>
                    <a:pt x="3361" y="3442"/>
                    <a:pt x="3390" y="3514"/>
                  </a:cubicBezTo>
                  <a:cubicBezTo>
                    <a:pt x="3395" y="3528"/>
                    <a:pt x="3387" y="3545"/>
                    <a:pt x="3372" y="3550"/>
                  </a:cubicBezTo>
                  <a:lnTo>
                    <a:pt x="2858" y="3744"/>
                  </a:lnTo>
                  <a:lnTo>
                    <a:pt x="2040" y="1571"/>
                  </a:lnTo>
                  <a:lnTo>
                    <a:pt x="2552" y="1377"/>
                  </a:lnTo>
                  <a:cubicBezTo>
                    <a:pt x="2556" y="1376"/>
                    <a:pt x="2559" y="1376"/>
                    <a:pt x="2562" y="1376"/>
                  </a:cubicBezTo>
                  <a:close/>
                  <a:moveTo>
                    <a:pt x="1823" y="1652"/>
                  </a:moveTo>
                  <a:lnTo>
                    <a:pt x="2643" y="3826"/>
                  </a:lnTo>
                  <a:lnTo>
                    <a:pt x="1119" y="4401"/>
                  </a:lnTo>
                  <a:cubicBezTo>
                    <a:pt x="1113" y="4402"/>
                    <a:pt x="1108" y="4403"/>
                    <a:pt x="1103" y="4403"/>
                  </a:cubicBezTo>
                  <a:cubicBezTo>
                    <a:pt x="1082" y="4403"/>
                    <a:pt x="1063" y="4392"/>
                    <a:pt x="1056" y="4372"/>
                  </a:cubicBezTo>
                  <a:lnTo>
                    <a:pt x="271" y="2289"/>
                  </a:lnTo>
                  <a:cubicBezTo>
                    <a:pt x="261" y="2263"/>
                    <a:pt x="275" y="2236"/>
                    <a:pt x="299" y="2227"/>
                  </a:cubicBezTo>
                  <a:lnTo>
                    <a:pt x="1823" y="1652"/>
                  </a:lnTo>
                  <a:close/>
                  <a:moveTo>
                    <a:pt x="7385" y="0"/>
                  </a:moveTo>
                  <a:cubicBezTo>
                    <a:pt x="7209" y="0"/>
                    <a:pt x="7040" y="92"/>
                    <a:pt x="6911" y="213"/>
                  </a:cubicBezTo>
                  <a:lnTo>
                    <a:pt x="5678" y="1236"/>
                  </a:lnTo>
                  <a:cubicBezTo>
                    <a:pt x="5608" y="1085"/>
                    <a:pt x="5461" y="933"/>
                    <a:pt x="5180" y="933"/>
                  </a:cubicBezTo>
                  <a:cubicBezTo>
                    <a:pt x="4861" y="933"/>
                    <a:pt x="4619" y="931"/>
                    <a:pt x="4429" y="931"/>
                  </a:cubicBezTo>
                  <a:cubicBezTo>
                    <a:pt x="3937" y="931"/>
                    <a:pt x="3801" y="942"/>
                    <a:pt x="3604" y="1018"/>
                  </a:cubicBezTo>
                  <a:lnTo>
                    <a:pt x="3600" y="1018"/>
                  </a:lnTo>
                  <a:lnTo>
                    <a:pt x="2818" y="1342"/>
                  </a:lnTo>
                  <a:lnTo>
                    <a:pt x="2807" y="1313"/>
                  </a:lnTo>
                  <a:cubicBezTo>
                    <a:pt x="2767" y="1209"/>
                    <a:pt x="2669" y="1145"/>
                    <a:pt x="2564" y="1145"/>
                  </a:cubicBezTo>
                  <a:cubicBezTo>
                    <a:pt x="2533" y="1145"/>
                    <a:pt x="2502" y="1150"/>
                    <a:pt x="2472" y="1162"/>
                  </a:cubicBezTo>
                  <a:lnTo>
                    <a:pt x="1878" y="1385"/>
                  </a:lnTo>
                  <a:lnTo>
                    <a:pt x="218" y="2011"/>
                  </a:lnTo>
                  <a:cubicBezTo>
                    <a:pt x="73" y="2065"/>
                    <a:pt x="0" y="2227"/>
                    <a:pt x="55" y="2371"/>
                  </a:cubicBezTo>
                  <a:lnTo>
                    <a:pt x="840" y="4455"/>
                  </a:lnTo>
                  <a:cubicBezTo>
                    <a:pt x="882" y="4566"/>
                    <a:pt x="989" y="4635"/>
                    <a:pt x="1102" y="4635"/>
                  </a:cubicBezTo>
                  <a:cubicBezTo>
                    <a:pt x="1134" y="4635"/>
                    <a:pt x="1167" y="4629"/>
                    <a:pt x="1200" y="4617"/>
                  </a:cubicBezTo>
                  <a:lnTo>
                    <a:pt x="2831" y="4002"/>
                  </a:lnTo>
                  <a:lnTo>
                    <a:pt x="3454" y="3768"/>
                  </a:lnTo>
                  <a:cubicBezTo>
                    <a:pt x="3588" y="3717"/>
                    <a:pt x="3656" y="3567"/>
                    <a:pt x="3605" y="3433"/>
                  </a:cubicBezTo>
                  <a:lnTo>
                    <a:pt x="3596" y="3406"/>
                  </a:lnTo>
                  <a:cubicBezTo>
                    <a:pt x="4004" y="3232"/>
                    <a:pt x="4013" y="3212"/>
                    <a:pt x="4437" y="3211"/>
                  </a:cubicBezTo>
                  <a:cubicBezTo>
                    <a:pt x="4500" y="3209"/>
                    <a:pt x="4551" y="3158"/>
                    <a:pt x="4551" y="3095"/>
                  </a:cubicBezTo>
                  <a:cubicBezTo>
                    <a:pt x="4551" y="3030"/>
                    <a:pt x="4500" y="2979"/>
                    <a:pt x="4437" y="2979"/>
                  </a:cubicBezTo>
                  <a:cubicBezTo>
                    <a:pt x="3975" y="2982"/>
                    <a:pt x="3935" y="3010"/>
                    <a:pt x="3514" y="3189"/>
                  </a:cubicBezTo>
                  <a:lnTo>
                    <a:pt x="2900" y="1559"/>
                  </a:lnTo>
                  <a:lnTo>
                    <a:pt x="3687" y="1233"/>
                  </a:lnTo>
                  <a:cubicBezTo>
                    <a:pt x="3846" y="1173"/>
                    <a:pt x="3959" y="1164"/>
                    <a:pt x="4395" y="1164"/>
                  </a:cubicBezTo>
                  <a:cubicBezTo>
                    <a:pt x="4585" y="1164"/>
                    <a:pt x="4837" y="1166"/>
                    <a:pt x="5181" y="1166"/>
                  </a:cubicBezTo>
                  <a:cubicBezTo>
                    <a:pt x="5307" y="1166"/>
                    <a:pt x="5394" y="1209"/>
                    <a:pt x="5448" y="1298"/>
                  </a:cubicBezTo>
                  <a:cubicBezTo>
                    <a:pt x="5474" y="1342"/>
                    <a:pt x="5491" y="1392"/>
                    <a:pt x="5498" y="1443"/>
                  </a:cubicBezTo>
                  <a:cubicBezTo>
                    <a:pt x="5494" y="1489"/>
                    <a:pt x="5467" y="1699"/>
                    <a:pt x="5260" y="1734"/>
                  </a:cubicBezTo>
                  <a:cubicBezTo>
                    <a:pt x="4943" y="1788"/>
                    <a:pt x="4261" y="1885"/>
                    <a:pt x="4254" y="1886"/>
                  </a:cubicBezTo>
                  <a:cubicBezTo>
                    <a:pt x="4193" y="1894"/>
                    <a:pt x="4149" y="1948"/>
                    <a:pt x="4154" y="2010"/>
                  </a:cubicBezTo>
                  <a:cubicBezTo>
                    <a:pt x="4158" y="2070"/>
                    <a:pt x="4208" y="2116"/>
                    <a:pt x="4268" y="2116"/>
                  </a:cubicBezTo>
                  <a:cubicBezTo>
                    <a:pt x="4268" y="2116"/>
                    <a:pt x="4269" y="2116"/>
                    <a:pt x="4270" y="2116"/>
                  </a:cubicBezTo>
                  <a:cubicBezTo>
                    <a:pt x="4277" y="2116"/>
                    <a:pt x="4282" y="2116"/>
                    <a:pt x="4288" y="2115"/>
                  </a:cubicBezTo>
                  <a:cubicBezTo>
                    <a:pt x="4294" y="2114"/>
                    <a:pt x="4980" y="2015"/>
                    <a:pt x="5300" y="1961"/>
                  </a:cubicBezTo>
                  <a:cubicBezTo>
                    <a:pt x="5592" y="1912"/>
                    <a:pt x="5701" y="1663"/>
                    <a:pt x="5724" y="1500"/>
                  </a:cubicBezTo>
                  <a:lnTo>
                    <a:pt x="7061" y="392"/>
                  </a:lnTo>
                  <a:lnTo>
                    <a:pt x="7065" y="388"/>
                  </a:lnTo>
                  <a:lnTo>
                    <a:pt x="7070" y="382"/>
                  </a:lnTo>
                  <a:cubicBezTo>
                    <a:pt x="7154" y="305"/>
                    <a:pt x="7263" y="231"/>
                    <a:pt x="7380" y="231"/>
                  </a:cubicBezTo>
                  <a:cubicBezTo>
                    <a:pt x="7450" y="231"/>
                    <a:pt x="7521" y="257"/>
                    <a:pt x="7592" y="322"/>
                  </a:cubicBezTo>
                  <a:cubicBezTo>
                    <a:pt x="7808" y="536"/>
                    <a:pt x="7610" y="790"/>
                    <a:pt x="7564" y="843"/>
                  </a:cubicBezTo>
                  <a:lnTo>
                    <a:pt x="5876" y="2656"/>
                  </a:lnTo>
                  <a:cubicBezTo>
                    <a:pt x="5876" y="2657"/>
                    <a:pt x="5875" y="2659"/>
                    <a:pt x="5875" y="2659"/>
                  </a:cubicBezTo>
                  <a:cubicBezTo>
                    <a:pt x="5638" y="2931"/>
                    <a:pt x="5317" y="2975"/>
                    <a:pt x="5188" y="2982"/>
                  </a:cubicBezTo>
                  <a:lnTo>
                    <a:pt x="4977" y="2982"/>
                  </a:lnTo>
                  <a:cubicBezTo>
                    <a:pt x="4915" y="2985"/>
                    <a:pt x="4865" y="3036"/>
                    <a:pt x="4865" y="3098"/>
                  </a:cubicBezTo>
                  <a:cubicBezTo>
                    <a:pt x="4865" y="3160"/>
                    <a:pt x="4915" y="3211"/>
                    <a:pt x="4977" y="3213"/>
                  </a:cubicBezTo>
                  <a:lnTo>
                    <a:pt x="5198" y="3213"/>
                  </a:lnTo>
                  <a:cubicBezTo>
                    <a:pt x="5355" y="3205"/>
                    <a:pt x="5751" y="3151"/>
                    <a:pt x="6048" y="2812"/>
                  </a:cubicBezTo>
                  <a:lnTo>
                    <a:pt x="7736" y="998"/>
                  </a:lnTo>
                  <a:lnTo>
                    <a:pt x="7738" y="996"/>
                  </a:lnTo>
                  <a:cubicBezTo>
                    <a:pt x="7886" y="824"/>
                    <a:pt x="8057" y="454"/>
                    <a:pt x="7751" y="155"/>
                  </a:cubicBezTo>
                  <a:lnTo>
                    <a:pt x="7749" y="152"/>
                  </a:lnTo>
                  <a:cubicBezTo>
                    <a:pt x="7632" y="44"/>
                    <a:pt x="7507" y="0"/>
                    <a:pt x="7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3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Plan Financiero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27" name="Google Shape;727;p53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06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54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916013" y="1274600"/>
            <a:ext cx="7311975" cy="38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4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Predicted Growth</a:t>
            </a:r>
            <a:endParaRPr dirty="0"/>
          </a:p>
        </p:txBody>
      </p:sp>
      <p:grpSp>
        <p:nvGrpSpPr>
          <p:cNvPr id="734" name="Google Shape;734;p54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735" name="Google Shape;735;p54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54"/>
          <p:cNvSpPr txBox="1">
            <a:spLocks noGrp="1"/>
          </p:cNvSpPr>
          <p:nvPr>
            <p:ph type="subTitle" idx="4294967295"/>
          </p:nvPr>
        </p:nvSpPr>
        <p:spPr>
          <a:xfrm>
            <a:off x="1644289" y="1992487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$150M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 9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000" dirty="0" smtClean="0">
                <a:solidFill>
                  <a:schemeClr val="lt1"/>
                </a:solidFill>
              </a:rPr>
              <a:t>Ingresos</a:t>
            </a:r>
            <a:r>
              <a:rPr lang="es-ES" sz="1000" dirty="0">
                <a:solidFill>
                  <a:schemeClr val="lt1"/>
                </a:solidFill>
              </a:rPr>
              <a:t> S/19.899,00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 smtClean="0">
                <a:solidFill>
                  <a:schemeClr val="lt1"/>
                </a:solidFill>
              </a:rPr>
              <a:t> 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740" name="Google Shape;740;p54"/>
          <p:cNvSpPr txBox="1">
            <a:spLocks noGrp="1"/>
          </p:cNvSpPr>
          <p:nvPr>
            <p:ph type="subTitle" idx="4294967295"/>
          </p:nvPr>
        </p:nvSpPr>
        <p:spPr>
          <a:xfrm>
            <a:off x="1648750" y="3236859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</a:t>
            </a:r>
            <a:r>
              <a:rPr lang="es" sz="165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%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 18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sz="1000" dirty="0">
                <a:solidFill>
                  <a:schemeClr val="lt1"/>
                </a:solidFill>
              </a:rPr>
              <a:t> S/33.828,30 </a:t>
            </a:r>
          </a:p>
        </p:txBody>
      </p:sp>
      <p:sp>
        <p:nvSpPr>
          <p:cNvPr id="741" name="Google Shape;741;p54"/>
          <p:cNvSpPr txBox="1">
            <a:spLocks noGrp="1"/>
          </p:cNvSpPr>
          <p:nvPr>
            <p:ph type="subTitle" idx="4294967295"/>
          </p:nvPr>
        </p:nvSpPr>
        <p:spPr>
          <a:xfrm>
            <a:off x="6109901" y="1984335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$75M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 24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sz="1000" dirty="0">
                <a:solidFill>
                  <a:schemeClr val="lt1"/>
                </a:solidFill>
              </a:rPr>
              <a:t> S/45.767,70 </a:t>
            </a:r>
            <a:endParaRPr lang="es-ES" sz="1000" dirty="0">
              <a:solidFill>
                <a:schemeClr val="lt1"/>
              </a:solidFill>
            </a:endParaRPr>
          </a:p>
        </p:txBody>
      </p:sp>
      <p:sp>
        <p:nvSpPr>
          <p:cNvPr id="742" name="Google Shape;742;p54"/>
          <p:cNvSpPr txBox="1">
            <a:spLocks noGrp="1"/>
          </p:cNvSpPr>
          <p:nvPr>
            <p:ph type="subTitle" idx="4294967295"/>
          </p:nvPr>
        </p:nvSpPr>
        <p:spPr>
          <a:xfrm>
            <a:off x="6118406" y="322101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25%</a:t>
            </a:r>
            <a:endParaRPr sz="165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 36</a:t>
            </a:r>
            <a:endParaRPr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s-ES" sz="1000" dirty="0">
                <a:solidFill>
                  <a:schemeClr val="lt1"/>
                </a:solidFill>
              </a:rPr>
              <a:t> S/69.646,50 </a:t>
            </a:r>
            <a:endParaRPr lang="es-ES" sz="1000" dirty="0">
              <a:solidFill>
                <a:schemeClr val="lt1"/>
              </a:solidFill>
            </a:endParaRPr>
          </a:p>
        </p:txBody>
      </p:sp>
      <p:sp>
        <p:nvSpPr>
          <p:cNvPr id="16" name="Google Shape;742;p54"/>
          <p:cNvSpPr txBox="1">
            <a:spLocks/>
          </p:cNvSpPr>
          <p:nvPr/>
        </p:nvSpPr>
        <p:spPr>
          <a:xfrm>
            <a:off x="3663950" y="3478297"/>
            <a:ext cx="1828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ctr">
              <a:lnSpc>
                <a:spcPct val="100000"/>
              </a:lnSpc>
              <a:buFont typeface="Open Sans Light"/>
              <a:buNone/>
            </a:pPr>
            <a:r>
              <a:rPr lang="es-ES" sz="165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Total</a:t>
            </a:r>
          </a:p>
          <a:p>
            <a:pPr marL="0" indent="0" algn="ctr">
              <a:lnSpc>
                <a:spcPct val="100000"/>
              </a:lnSpc>
              <a:buFont typeface="Open Sans Light"/>
              <a:buNone/>
            </a:pPr>
            <a:r>
              <a:rPr lang="es-ES" sz="1400" dirty="0" smtClean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S/1.254.134,48 </a:t>
            </a:r>
            <a:endParaRPr lang="es-ES" sz="14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17" name="Google Shape;413;p42"/>
          <p:cNvGrpSpPr/>
          <p:nvPr/>
        </p:nvGrpSpPr>
        <p:grpSpPr>
          <a:xfrm>
            <a:off x="4320104" y="2890081"/>
            <a:ext cx="503792" cy="503970"/>
            <a:chOff x="4319700" y="984300"/>
            <a:chExt cx="245075" cy="245100"/>
          </a:xfrm>
        </p:grpSpPr>
        <p:sp>
          <p:nvSpPr>
            <p:cNvPr id="18" name="Google Shape;414;p42"/>
            <p:cNvSpPr/>
            <p:nvPr/>
          </p:nvSpPr>
          <p:spPr>
            <a:xfrm>
              <a:off x="4319700" y="1076400"/>
              <a:ext cx="245075" cy="153000"/>
            </a:xfrm>
            <a:custGeom>
              <a:avLst/>
              <a:gdLst/>
              <a:ahLst/>
              <a:cxnLst/>
              <a:rect l="l" t="t" r="r" b="b"/>
              <a:pathLst>
                <a:path w="9803" h="6120" extrusionOk="0">
                  <a:moveTo>
                    <a:pt x="2609" y="2744"/>
                  </a:moveTo>
                  <a:lnTo>
                    <a:pt x="2609" y="5832"/>
                  </a:lnTo>
                  <a:lnTo>
                    <a:pt x="1362" y="5832"/>
                  </a:lnTo>
                  <a:lnTo>
                    <a:pt x="1362" y="2744"/>
                  </a:lnTo>
                  <a:close/>
                  <a:moveTo>
                    <a:pt x="5525" y="1976"/>
                  </a:moveTo>
                  <a:lnTo>
                    <a:pt x="5525" y="5832"/>
                  </a:lnTo>
                  <a:lnTo>
                    <a:pt x="4278" y="5832"/>
                  </a:lnTo>
                  <a:lnTo>
                    <a:pt x="4278" y="1976"/>
                  </a:lnTo>
                  <a:close/>
                  <a:moveTo>
                    <a:pt x="8440" y="287"/>
                  </a:moveTo>
                  <a:lnTo>
                    <a:pt x="8440" y="5832"/>
                  </a:lnTo>
                  <a:lnTo>
                    <a:pt x="7194" y="5832"/>
                  </a:lnTo>
                  <a:lnTo>
                    <a:pt x="7194" y="287"/>
                  </a:lnTo>
                  <a:close/>
                  <a:moveTo>
                    <a:pt x="7051" y="0"/>
                  </a:moveTo>
                  <a:cubicBezTo>
                    <a:pt x="6972" y="0"/>
                    <a:pt x="6907" y="65"/>
                    <a:pt x="6907" y="144"/>
                  </a:cubicBezTo>
                  <a:lnTo>
                    <a:pt x="6907" y="5832"/>
                  </a:lnTo>
                  <a:lnTo>
                    <a:pt x="5814" y="5832"/>
                  </a:lnTo>
                  <a:lnTo>
                    <a:pt x="5814" y="1832"/>
                  </a:lnTo>
                  <a:cubicBezTo>
                    <a:pt x="5814" y="1753"/>
                    <a:pt x="5750" y="1688"/>
                    <a:pt x="5670" y="1688"/>
                  </a:cubicBezTo>
                  <a:lnTo>
                    <a:pt x="4135" y="1688"/>
                  </a:lnTo>
                  <a:cubicBezTo>
                    <a:pt x="4056" y="1688"/>
                    <a:pt x="3991" y="1753"/>
                    <a:pt x="3991" y="1832"/>
                  </a:cubicBezTo>
                  <a:lnTo>
                    <a:pt x="3991" y="5832"/>
                  </a:lnTo>
                  <a:lnTo>
                    <a:pt x="2897" y="5832"/>
                  </a:lnTo>
                  <a:lnTo>
                    <a:pt x="2897" y="2599"/>
                  </a:lnTo>
                  <a:cubicBezTo>
                    <a:pt x="2897" y="2520"/>
                    <a:pt x="2832" y="2455"/>
                    <a:pt x="2753" y="2455"/>
                  </a:cubicBezTo>
                  <a:lnTo>
                    <a:pt x="1218" y="2455"/>
                  </a:lnTo>
                  <a:cubicBezTo>
                    <a:pt x="1139" y="2455"/>
                    <a:pt x="1074" y="2520"/>
                    <a:pt x="1074" y="2599"/>
                  </a:cubicBezTo>
                  <a:lnTo>
                    <a:pt x="1074" y="5832"/>
                  </a:lnTo>
                  <a:lnTo>
                    <a:pt x="144" y="5832"/>
                  </a:lnTo>
                  <a:cubicBezTo>
                    <a:pt x="65" y="5832"/>
                    <a:pt x="0" y="5896"/>
                    <a:pt x="0" y="5976"/>
                  </a:cubicBezTo>
                  <a:cubicBezTo>
                    <a:pt x="0" y="6055"/>
                    <a:pt x="65" y="6120"/>
                    <a:pt x="144" y="6120"/>
                  </a:cubicBezTo>
                  <a:lnTo>
                    <a:pt x="9659" y="6120"/>
                  </a:lnTo>
                  <a:cubicBezTo>
                    <a:pt x="9739" y="6120"/>
                    <a:pt x="9803" y="6055"/>
                    <a:pt x="9803" y="5976"/>
                  </a:cubicBezTo>
                  <a:cubicBezTo>
                    <a:pt x="9803" y="5896"/>
                    <a:pt x="9739" y="5832"/>
                    <a:pt x="9659" y="5832"/>
                  </a:cubicBezTo>
                  <a:lnTo>
                    <a:pt x="8729" y="5832"/>
                  </a:lnTo>
                  <a:lnTo>
                    <a:pt x="8729" y="144"/>
                  </a:lnTo>
                  <a:cubicBezTo>
                    <a:pt x="8729" y="65"/>
                    <a:pt x="8664" y="0"/>
                    <a:pt x="8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15;p42"/>
            <p:cNvSpPr/>
            <p:nvPr/>
          </p:nvSpPr>
          <p:spPr>
            <a:xfrm>
              <a:off x="4323400" y="984300"/>
              <a:ext cx="233775" cy="141525"/>
            </a:xfrm>
            <a:custGeom>
              <a:avLst/>
              <a:gdLst/>
              <a:ahLst/>
              <a:cxnLst/>
              <a:rect l="l" t="t" r="r" b="b"/>
              <a:pathLst>
                <a:path w="9351" h="5661" extrusionOk="0">
                  <a:moveTo>
                    <a:pt x="8898" y="0"/>
                  </a:moveTo>
                  <a:cubicBezTo>
                    <a:pt x="8879" y="0"/>
                    <a:pt x="8860" y="1"/>
                    <a:pt x="8842" y="4"/>
                  </a:cubicBezTo>
                  <a:lnTo>
                    <a:pt x="7614" y="157"/>
                  </a:lnTo>
                  <a:cubicBezTo>
                    <a:pt x="7366" y="188"/>
                    <a:pt x="7191" y="413"/>
                    <a:pt x="7222" y="661"/>
                  </a:cubicBezTo>
                  <a:cubicBezTo>
                    <a:pt x="7251" y="888"/>
                    <a:pt x="7445" y="1056"/>
                    <a:pt x="7669" y="1056"/>
                  </a:cubicBezTo>
                  <a:cubicBezTo>
                    <a:pt x="7688" y="1056"/>
                    <a:pt x="7707" y="1055"/>
                    <a:pt x="7726" y="1052"/>
                  </a:cubicBezTo>
                  <a:lnTo>
                    <a:pt x="7827" y="1040"/>
                  </a:lnTo>
                  <a:lnTo>
                    <a:pt x="7827" y="1040"/>
                  </a:lnTo>
                  <a:cubicBezTo>
                    <a:pt x="6319" y="2788"/>
                    <a:pt x="4529" y="3689"/>
                    <a:pt x="3262" y="4143"/>
                  </a:cubicBezTo>
                  <a:cubicBezTo>
                    <a:pt x="1684" y="4710"/>
                    <a:pt x="455" y="4758"/>
                    <a:pt x="443" y="4758"/>
                  </a:cubicBezTo>
                  <a:cubicBezTo>
                    <a:pt x="197" y="4765"/>
                    <a:pt x="0" y="4970"/>
                    <a:pt x="4" y="5216"/>
                  </a:cubicBezTo>
                  <a:cubicBezTo>
                    <a:pt x="8" y="5462"/>
                    <a:pt x="210" y="5660"/>
                    <a:pt x="457" y="5660"/>
                  </a:cubicBezTo>
                  <a:lnTo>
                    <a:pt x="470" y="5660"/>
                  </a:lnTo>
                  <a:cubicBezTo>
                    <a:pt x="525" y="5658"/>
                    <a:pt x="1828" y="5612"/>
                    <a:pt x="3543" y="5001"/>
                  </a:cubicBezTo>
                  <a:cubicBezTo>
                    <a:pt x="4496" y="4663"/>
                    <a:pt x="5402" y="4208"/>
                    <a:pt x="6241" y="3645"/>
                  </a:cubicBezTo>
                  <a:cubicBezTo>
                    <a:pt x="6306" y="3599"/>
                    <a:pt x="6322" y="3512"/>
                    <a:pt x="6277" y="3447"/>
                  </a:cubicBezTo>
                  <a:cubicBezTo>
                    <a:pt x="6250" y="3405"/>
                    <a:pt x="6205" y="3383"/>
                    <a:pt x="6158" y="3383"/>
                  </a:cubicBezTo>
                  <a:cubicBezTo>
                    <a:pt x="6132" y="3383"/>
                    <a:pt x="6105" y="3390"/>
                    <a:pt x="6081" y="3405"/>
                  </a:cubicBezTo>
                  <a:cubicBezTo>
                    <a:pt x="5261" y="3956"/>
                    <a:pt x="4377" y="4400"/>
                    <a:pt x="3446" y="4730"/>
                  </a:cubicBezTo>
                  <a:cubicBezTo>
                    <a:pt x="1773" y="5326"/>
                    <a:pt x="514" y="5371"/>
                    <a:pt x="462" y="5372"/>
                  </a:cubicBezTo>
                  <a:lnTo>
                    <a:pt x="457" y="5372"/>
                  </a:lnTo>
                  <a:cubicBezTo>
                    <a:pt x="456" y="5372"/>
                    <a:pt x="455" y="5372"/>
                    <a:pt x="454" y="5372"/>
                  </a:cubicBezTo>
                  <a:cubicBezTo>
                    <a:pt x="365" y="5372"/>
                    <a:pt x="292" y="5300"/>
                    <a:pt x="291" y="5212"/>
                  </a:cubicBezTo>
                  <a:cubicBezTo>
                    <a:pt x="290" y="5122"/>
                    <a:pt x="362" y="5048"/>
                    <a:pt x="453" y="5046"/>
                  </a:cubicBezTo>
                  <a:cubicBezTo>
                    <a:pt x="465" y="5046"/>
                    <a:pt x="1729" y="4999"/>
                    <a:pt x="3359" y="4415"/>
                  </a:cubicBezTo>
                  <a:cubicBezTo>
                    <a:pt x="4725" y="3925"/>
                    <a:pt x="6689" y="2925"/>
                    <a:pt x="8282" y="942"/>
                  </a:cubicBezTo>
                  <a:cubicBezTo>
                    <a:pt x="8357" y="847"/>
                    <a:pt x="8286" y="708"/>
                    <a:pt x="8171" y="708"/>
                  </a:cubicBezTo>
                  <a:cubicBezTo>
                    <a:pt x="8165" y="708"/>
                    <a:pt x="8159" y="708"/>
                    <a:pt x="8152" y="709"/>
                  </a:cubicBezTo>
                  <a:lnTo>
                    <a:pt x="7691" y="767"/>
                  </a:lnTo>
                  <a:cubicBezTo>
                    <a:pt x="7684" y="768"/>
                    <a:pt x="7677" y="768"/>
                    <a:pt x="7671" y="768"/>
                  </a:cubicBezTo>
                  <a:cubicBezTo>
                    <a:pt x="7589" y="768"/>
                    <a:pt x="7519" y="708"/>
                    <a:pt x="7509" y="624"/>
                  </a:cubicBezTo>
                  <a:cubicBezTo>
                    <a:pt x="7497" y="535"/>
                    <a:pt x="7560" y="455"/>
                    <a:pt x="7650" y="443"/>
                  </a:cubicBezTo>
                  <a:lnTo>
                    <a:pt x="8878" y="289"/>
                  </a:lnTo>
                  <a:cubicBezTo>
                    <a:pt x="8884" y="288"/>
                    <a:pt x="8890" y="288"/>
                    <a:pt x="8896" y="288"/>
                  </a:cubicBezTo>
                  <a:cubicBezTo>
                    <a:pt x="8986" y="288"/>
                    <a:pt x="9061" y="360"/>
                    <a:pt x="9061" y="451"/>
                  </a:cubicBezTo>
                  <a:lnTo>
                    <a:pt x="9061" y="1680"/>
                  </a:lnTo>
                  <a:cubicBezTo>
                    <a:pt x="9061" y="1770"/>
                    <a:pt x="8988" y="1843"/>
                    <a:pt x="8898" y="1843"/>
                  </a:cubicBezTo>
                  <a:cubicBezTo>
                    <a:pt x="8808" y="1843"/>
                    <a:pt x="8735" y="1770"/>
                    <a:pt x="8735" y="1680"/>
                  </a:cubicBezTo>
                  <a:lnTo>
                    <a:pt x="8735" y="1307"/>
                  </a:lnTo>
                  <a:cubicBezTo>
                    <a:pt x="8735" y="1219"/>
                    <a:pt x="8664" y="1163"/>
                    <a:pt x="8590" y="1163"/>
                  </a:cubicBezTo>
                  <a:cubicBezTo>
                    <a:pt x="8550" y="1163"/>
                    <a:pt x="8510" y="1180"/>
                    <a:pt x="8480" y="1217"/>
                  </a:cubicBezTo>
                  <a:cubicBezTo>
                    <a:pt x="7944" y="1874"/>
                    <a:pt x="7333" y="2469"/>
                    <a:pt x="6661" y="2987"/>
                  </a:cubicBezTo>
                  <a:cubicBezTo>
                    <a:pt x="6598" y="3035"/>
                    <a:pt x="6587" y="3125"/>
                    <a:pt x="6635" y="3189"/>
                  </a:cubicBezTo>
                  <a:cubicBezTo>
                    <a:pt x="6664" y="3225"/>
                    <a:pt x="6706" y="3244"/>
                    <a:pt x="6749" y="3244"/>
                  </a:cubicBezTo>
                  <a:cubicBezTo>
                    <a:pt x="6780" y="3244"/>
                    <a:pt x="6811" y="3235"/>
                    <a:pt x="6837" y="3214"/>
                  </a:cubicBezTo>
                  <a:cubicBezTo>
                    <a:pt x="7421" y="2763"/>
                    <a:pt x="7961" y="2256"/>
                    <a:pt x="8447" y="1700"/>
                  </a:cubicBezTo>
                  <a:cubicBezTo>
                    <a:pt x="8457" y="1943"/>
                    <a:pt x="8657" y="2133"/>
                    <a:pt x="8898" y="2133"/>
                  </a:cubicBezTo>
                  <a:cubicBezTo>
                    <a:pt x="8901" y="2133"/>
                    <a:pt x="8904" y="2133"/>
                    <a:pt x="8908" y="2133"/>
                  </a:cubicBezTo>
                  <a:cubicBezTo>
                    <a:pt x="9154" y="2128"/>
                    <a:pt x="9351" y="1926"/>
                    <a:pt x="9349" y="1680"/>
                  </a:cubicBezTo>
                  <a:lnTo>
                    <a:pt x="9349" y="452"/>
                  </a:lnTo>
                  <a:cubicBezTo>
                    <a:pt x="9349" y="323"/>
                    <a:pt x="9294" y="199"/>
                    <a:pt x="9197" y="113"/>
                  </a:cubicBezTo>
                  <a:cubicBezTo>
                    <a:pt x="9113" y="40"/>
                    <a:pt x="9007" y="0"/>
                    <a:pt x="8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6"/>
          <p:cNvSpPr/>
          <p:nvPr/>
        </p:nvSpPr>
        <p:spPr>
          <a:xfrm>
            <a:off x="-215401" y="1695900"/>
            <a:ext cx="4495301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6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lt1"/>
                </a:solidFill>
              </a:rPr>
              <a:t>Alguien tiene una pregunta?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smtClean="0">
                <a:solidFill>
                  <a:schemeClr val="lt1"/>
                </a:solidFill>
              </a:rPr>
              <a:t>Coordinador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smtClean="0">
                <a:solidFill>
                  <a:schemeClr val="lt1"/>
                </a:solidFill>
              </a:rPr>
              <a:t>Elías Jurado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bg1">
                    <a:lumMod val="50000"/>
                  </a:schemeClr>
                </a:solidFill>
              </a:rPr>
              <a:t>eliasljurado@gmail.com 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bg1">
                    <a:lumMod val="50000"/>
                  </a:schemeClr>
                </a:solidFill>
              </a:rPr>
              <a:t>+51  940 285 514 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/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eliasjurado.github.io/me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9" name="Google Shape;779;p56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Gracias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6898675" y="540058"/>
            <a:ext cx="403234" cy="379768"/>
          </a:xfrm>
          <a:custGeom>
            <a:avLst/>
            <a:gdLst/>
            <a:ahLst/>
            <a:cxnLst/>
            <a:rect l="l" t="t" r="r" b="b"/>
            <a:pathLst>
              <a:path w="8798" h="8286" extrusionOk="0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6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782" name="Google Shape;782;p56"/>
            <p:cNvSpPr/>
            <p:nvPr/>
          </p:nvSpPr>
          <p:spPr>
            <a:xfrm>
              <a:off x="3371074" y="540000"/>
              <a:ext cx="400209" cy="379906"/>
            </a:xfrm>
            <a:custGeom>
              <a:avLst/>
              <a:gdLst/>
              <a:ahLst/>
              <a:cxnLst/>
              <a:rect l="l" t="t" r="r" b="b"/>
              <a:pathLst>
                <a:path w="8732" h="8289" extrusionOk="0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3469061" y="635972"/>
              <a:ext cx="248687" cy="204000"/>
            </a:xfrm>
            <a:custGeom>
              <a:avLst/>
              <a:gdLst/>
              <a:ahLst/>
              <a:cxnLst/>
              <a:rect l="l" t="t" r="r" b="b"/>
              <a:pathLst>
                <a:path w="5426" h="4451" extrusionOk="0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56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785" name="Google Shape;785;p56"/>
            <p:cNvSpPr/>
            <p:nvPr/>
          </p:nvSpPr>
          <p:spPr>
            <a:xfrm>
              <a:off x="2949377" y="691933"/>
              <a:ext cx="52020" cy="132043"/>
            </a:xfrm>
            <a:custGeom>
              <a:avLst/>
              <a:gdLst/>
              <a:ahLst/>
              <a:cxnLst/>
              <a:rect l="l" t="t" r="r" b="b"/>
              <a:pathLst>
                <a:path w="1135" h="2881" extrusionOk="0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2939019" y="620022"/>
              <a:ext cx="62378" cy="59995"/>
            </a:xfrm>
            <a:custGeom>
              <a:avLst/>
              <a:gdLst/>
              <a:ahLst/>
              <a:cxnLst/>
              <a:rect l="l" t="t" r="r" b="b"/>
              <a:pathLst>
                <a:path w="1361" h="1309" extrusionOk="0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6"/>
            <p:cNvSpPr/>
            <p:nvPr/>
          </p:nvSpPr>
          <p:spPr>
            <a:xfrm>
              <a:off x="3029353" y="691933"/>
              <a:ext cx="140018" cy="132043"/>
            </a:xfrm>
            <a:custGeom>
              <a:avLst/>
              <a:gdLst/>
              <a:ahLst/>
              <a:cxnLst/>
              <a:rect l="l" t="t" r="r" b="b"/>
              <a:pathLst>
                <a:path w="3055" h="288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2841214" y="540046"/>
              <a:ext cx="400164" cy="379860"/>
            </a:xfrm>
            <a:custGeom>
              <a:avLst/>
              <a:gdLst/>
              <a:ahLst/>
              <a:cxnLst/>
              <a:rect l="l" t="t" r="r" b="b"/>
              <a:pathLst>
                <a:path w="8731" h="8288" extrusionOk="0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" dirty="0"/>
              <a:t>Facilitar la implantación del nuevo código Procesal </a:t>
            </a:r>
            <a:r>
              <a:rPr lang="es" dirty="0" smtClean="0"/>
              <a:t>Penal, colaborar </a:t>
            </a:r>
            <a:r>
              <a:rPr lang="es" sz="1100" dirty="0" smtClean="0"/>
              <a:t>con la agilización de los procesos penales en el Perú y el mejoramiento de la calidad de vida de los fiscales.</a:t>
            </a:r>
            <a:endParaRPr sz="1100" dirty="0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4760421" y="2123400"/>
            <a:ext cx="2935453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Misión del Emprendimiento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Nuestra Empresa</a:t>
            </a:r>
            <a:endParaRPr sz="2800"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Open Sans Light"/>
                <a:ea typeface="Open Sans Light"/>
                <a:cs typeface="Open Sans Light"/>
                <a:sym typeface="Open Sans Light"/>
              </a:rPr>
              <a:t>Roma es una compañía de software orientado al sector judicial, para proveer herramientas que fortalezcan el gobierno electrónico en el Perú en beneficio de todos los ciudadanos y entidades administradoras de Justicia.</a:t>
            </a: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3" name="Google Shape;183;p30"/>
          <p:cNvSpPr txBox="1">
            <a:spLocks noGrp="1"/>
          </p:cNvSpPr>
          <p:nvPr>
            <p:ph type="ctrTitle" idx="4294967295"/>
          </p:nvPr>
        </p:nvSpPr>
        <p:spPr>
          <a:xfrm>
            <a:off x="1632860" y="3274625"/>
            <a:ext cx="8445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>
                <a:solidFill>
                  <a:srgbClr val="F3F3F3"/>
                </a:solidFill>
              </a:rPr>
              <a:t>Roma</a:t>
            </a:r>
            <a:endParaRPr sz="1200" dirty="0">
              <a:solidFill>
                <a:srgbClr val="F3F3F3"/>
              </a:solidFill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/>
          <p:cNvPicPr/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156" t="4650" r="87438" b="87274"/>
          <a:stretch/>
        </p:blipFill>
        <p:spPr bwMode="auto">
          <a:xfrm>
            <a:off x="1949451" y="2314225"/>
            <a:ext cx="635000" cy="78289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La Justicia Nacional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Justicia o Injusticia</a:t>
            </a:r>
            <a:endParaRPr dirty="0"/>
          </a:p>
        </p:txBody>
      </p:sp>
      <p:sp>
        <p:nvSpPr>
          <p:cNvPr id="196" name="Google Shape;196;p32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3F3F3"/>
                </a:solidFill>
              </a:rPr>
              <a:t>If you want to modify this graph, click on it, follow the link, change the data and replace it </a:t>
            </a:r>
            <a:endParaRPr sz="900">
              <a:solidFill>
                <a:srgbClr val="F3F3F3"/>
              </a:solidFill>
            </a:endParaRPr>
          </a:p>
        </p:txBody>
      </p:sp>
      <p:cxnSp>
        <p:nvCxnSpPr>
          <p:cNvPr id="198" name="Google Shape;198;p32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9" name="Google Shape;199;p32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-2859"/>
          <a:stretch/>
        </p:blipFill>
        <p:spPr>
          <a:xfrm>
            <a:off x="3390300" y="470625"/>
            <a:ext cx="5192401" cy="28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796200" y="3149600"/>
            <a:ext cx="1861200" cy="11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s-PE" dirty="0" smtClean="0">
                <a:solidFill>
                  <a:schemeClr val="dk1"/>
                </a:solidFill>
              </a:rPr>
              <a:t>“</a:t>
            </a:r>
            <a:r>
              <a:rPr lang="es-PE" dirty="0">
                <a:solidFill>
                  <a:schemeClr val="dk1"/>
                </a:solidFill>
              </a:rPr>
              <a:t>Al terminar el 2015, más de 2 millones de procesos quedarán sin resolverse</a:t>
            </a:r>
            <a:r>
              <a:rPr lang="es-PE" dirty="0" smtClean="0">
                <a:solidFill>
                  <a:schemeClr val="dk1"/>
                </a:solidFill>
              </a:rPr>
              <a:t>…”</a:t>
            </a:r>
          </a:p>
          <a:p>
            <a:pPr marL="0" indent="0" algn="just"/>
            <a:endParaRPr lang="es-PE" dirty="0">
              <a:solidFill>
                <a:schemeClr val="dk1"/>
              </a:solidFill>
            </a:endParaRPr>
          </a:p>
          <a:p>
            <a:pPr marL="0" indent="0" algn="just"/>
            <a:r>
              <a:rPr lang="es-PE" sz="800" dirty="0">
                <a:hlinkClick r:id="rId5"/>
              </a:rPr>
              <a:t>https://</a:t>
            </a:r>
            <a:r>
              <a:rPr lang="es-PE" sz="800" dirty="0" smtClean="0">
                <a:hlinkClick r:id="rId5"/>
              </a:rPr>
              <a:t>laley.pe/art/2982/conozca-los-cinco-grandes-problemas-de-la-justicia-en-el-peru</a:t>
            </a:r>
            <a:endParaRPr lang="es-PE" sz="8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0709" y="549794"/>
            <a:ext cx="4903842" cy="3038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7338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Desaprobación popular</a:t>
            </a:r>
            <a:endParaRPr dirty="0"/>
          </a:p>
        </p:txBody>
      </p:sp>
      <p:sp>
        <p:nvSpPr>
          <p:cNvPr id="196" name="Google Shape;196;p32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723600" y="2165350"/>
            <a:ext cx="1933800" cy="213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s-PE" dirty="0">
                <a:solidFill>
                  <a:schemeClr val="dk1"/>
                </a:solidFill>
              </a:rPr>
              <a:t>“El </a:t>
            </a:r>
            <a:r>
              <a:rPr lang="es-PE" dirty="0">
                <a:solidFill>
                  <a:schemeClr val="dk1"/>
                </a:solidFill>
                <a:hlinkClick r:id="rId3"/>
              </a:rPr>
              <a:t>poder judicial cerró </a:t>
            </a:r>
            <a:r>
              <a:rPr lang="es-PE" dirty="0">
                <a:solidFill>
                  <a:schemeClr val="dk1"/>
                </a:solidFill>
                <a:hlinkClick r:id="rId3"/>
              </a:rPr>
              <a:t>el año </a:t>
            </a:r>
            <a:r>
              <a:rPr lang="es-PE" dirty="0">
                <a:solidFill>
                  <a:schemeClr val="dk1"/>
                </a:solidFill>
                <a:hlinkClick r:id="rId3"/>
              </a:rPr>
              <a:t>2015 con un 82% de desaprobación</a:t>
            </a:r>
            <a:r>
              <a:rPr lang="es-PE" dirty="0">
                <a:solidFill>
                  <a:schemeClr val="dk1"/>
                </a:solidFill>
              </a:rPr>
              <a:t>, siendo la segunda institución con más descrédito del país, a pesar de ello, la última vez que se habló de reforma judicial fue en el 2003, es decir, hace 13 años.”</a:t>
            </a:r>
          </a:p>
          <a:p>
            <a:pPr marL="0" indent="0" algn="just"/>
            <a:endParaRPr lang="es-PE" dirty="0">
              <a:solidFill>
                <a:schemeClr val="dk1"/>
              </a:solidFill>
            </a:endParaRPr>
          </a:p>
          <a:p>
            <a:pPr marL="0" indent="0" algn="just"/>
            <a:r>
              <a:rPr lang="es-PE" sz="800" dirty="0">
                <a:solidFill>
                  <a:schemeClr val="dk1"/>
                </a:solidFill>
                <a:hlinkClick r:id="rId4"/>
              </a:rPr>
              <a:t>https://rpp.pe/politica/elecciones/asi-esta-el-peru-poder-judicial-es-la-segunda-institucion-con-mas-rechazo-noticia-946086</a:t>
            </a:r>
            <a:endParaRPr lang="es-PE" sz="800" dirty="0">
              <a:solidFill>
                <a:schemeClr val="dk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3531568" y="509538"/>
            <a:ext cx="3613165" cy="21831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24" y="1757167"/>
            <a:ext cx="3602202" cy="1948791"/>
          </a:xfrm>
          <a:prstGeom prst="rect">
            <a:avLst/>
          </a:prstGeom>
        </p:spPr>
      </p:pic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1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ctrTitle"/>
          </p:nvPr>
        </p:nvSpPr>
        <p:spPr>
          <a:xfrm>
            <a:off x="228600" y="470625"/>
            <a:ext cx="1992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Un día en la vida de un fiscal</a:t>
            </a:r>
            <a:endParaRPr dirty="0"/>
          </a:p>
        </p:txBody>
      </p:sp>
      <p:sp>
        <p:nvSpPr>
          <p:cNvPr id="196" name="Google Shape;196;p32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152400" y="1416825"/>
            <a:ext cx="2505000" cy="2881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Mañana: Toma declaración a testigo y acusado y su asistente redacta el documento de la declaración</a:t>
            </a:r>
            <a:r>
              <a:rPr lang="es-PE" sz="800" dirty="0" smtClean="0">
                <a:solidFill>
                  <a:schemeClr val="dk1"/>
                </a:solidFill>
              </a:rPr>
              <a:t>.</a:t>
            </a:r>
          </a:p>
          <a:p>
            <a:pPr algn="just">
              <a:buAutoNum type="arabicPeriod"/>
            </a:pPr>
            <a:endParaRPr lang="es-PE" sz="800" dirty="0">
              <a:solidFill>
                <a:schemeClr val="dk1"/>
              </a:solidFill>
            </a:endParaRPr>
          </a:p>
          <a:p>
            <a:pPr algn="just">
              <a:buFont typeface="Open Sans Light"/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Tarde: Redactan documentos pertinentes de uno a dos casos.</a:t>
            </a:r>
          </a:p>
          <a:p>
            <a:pPr algn="just">
              <a:buFont typeface="Open Sans Light"/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Font typeface="Open Sans Light"/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En el día llegaron entre 5 y 15 casos nuevos.</a:t>
            </a:r>
          </a:p>
          <a:p>
            <a:pPr algn="just">
              <a:buFont typeface="Open Sans Light"/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Font typeface="Open Sans Light"/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Resultado: Un caso puede llegar a estar 8 meses sin apertura a pesar que los fiscales hagan horas extras no remuneradas, trabajen en sus casas y durante sus vacaciones.</a:t>
            </a: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endParaRPr lang="es-PE" sz="800" dirty="0">
              <a:solidFill>
                <a:schemeClr val="dk1"/>
              </a:solidFill>
            </a:endParaRPr>
          </a:p>
          <a:p>
            <a:pPr>
              <a:buAutoNum type="arabicPeriod"/>
            </a:pPr>
            <a:endParaRPr lang="es-PE" dirty="0" smtClean="0">
              <a:solidFill>
                <a:schemeClr val="dk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50" y="470625"/>
            <a:ext cx="3462300" cy="34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0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ctrTitle"/>
          </p:nvPr>
        </p:nvSpPr>
        <p:spPr>
          <a:xfrm>
            <a:off x="558800" y="470625"/>
            <a:ext cx="184785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Solución actual: Practicantes</a:t>
            </a:r>
            <a:endParaRPr dirty="0"/>
          </a:p>
        </p:txBody>
      </p:sp>
      <p:sp>
        <p:nvSpPr>
          <p:cNvPr id="196" name="Google Shape;196;p32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2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349100" y="1416825"/>
            <a:ext cx="2308300" cy="2881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Alumnos de Derecho.</a:t>
            </a:r>
          </a:p>
          <a:p>
            <a:pPr algn="just"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Reciben propina de hasta 150 soles mensuales por apoyar en la redacción de documentos.</a:t>
            </a:r>
          </a:p>
          <a:p>
            <a:pPr algn="just"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Se consideran a sí mismos practicantes.</a:t>
            </a:r>
          </a:p>
          <a:p>
            <a:pPr algn="just"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Revisión y corrección de documentos por el fiscal.</a:t>
            </a:r>
          </a:p>
          <a:p>
            <a:pPr algn="just">
              <a:buAutoNum type="arabicPeriod"/>
            </a:pP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r>
              <a:rPr lang="es-PE" dirty="0" smtClean="0">
                <a:solidFill>
                  <a:schemeClr val="dk1"/>
                </a:solidFill>
              </a:rPr>
              <a:t>Cada fiscal hace sus propias plantillas de documentos a pesar que existe un manual  de redacción para  el Ministerio Público.</a:t>
            </a:r>
            <a:endParaRPr lang="es-PE" dirty="0">
              <a:solidFill>
                <a:schemeClr val="dk1"/>
              </a:solidFill>
            </a:endParaRPr>
          </a:p>
          <a:p>
            <a:pPr algn="just">
              <a:buAutoNum type="arabicPeriod"/>
            </a:pPr>
            <a:endParaRPr lang="es-PE" sz="800" dirty="0">
              <a:solidFill>
                <a:schemeClr val="dk1"/>
              </a:solidFill>
            </a:endParaRPr>
          </a:p>
          <a:p>
            <a:pPr>
              <a:buAutoNum type="arabicPeriod"/>
            </a:pPr>
            <a:endParaRPr lang="es-PE" dirty="0" smtClean="0">
              <a:solidFill>
                <a:schemeClr val="dk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50" y="745456"/>
            <a:ext cx="4546600" cy="281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0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526492"/>
      </a:accent1>
      <a:accent2>
        <a:srgbClr val="86CABF"/>
      </a:accent2>
      <a:accent3>
        <a:srgbClr val="B94021"/>
      </a:accent3>
      <a:accent4>
        <a:srgbClr val="D6A98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979</Words>
  <Application>Microsoft Office PowerPoint</Application>
  <PresentationFormat>Presentación en pantalla (16:9)</PresentationFormat>
  <Paragraphs>196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DM Serif Display</vt:lpstr>
      <vt:lpstr>DM Sans Medium</vt:lpstr>
      <vt:lpstr>DM Sans</vt:lpstr>
      <vt:lpstr>Open Sans Light</vt:lpstr>
      <vt:lpstr>Fira Sans Extra Condensed Medium</vt:lpstr>
      <vt:lpstr>Arial</vt:lpstr>
      <vt:lpstr>Invesment Business Plan by Slidego</vt:lpstr>
      <vt:lpstr>Roma Plan de Negocios</vt:lpstr>
      <vt:lpstr>Plan de Marketing y Ventas</vt:lpstr>
      <vt:lpstr>Misión del Emprendimiento</vt:lpstr>
      <vt:lpstr>Nuestra Empresa</vt:lpstr>
      <vt:lpstr>La Justicia Nacional</vt:lpstr>
      <vt:lpstr>Justicia o Injusticia</vt:lpstr>
      <vt:lpstr>Desaprobación popular</vt:lpstr>
      <vt:lpstr>Un día en la vida de un fiscal</vt:lpstr>
      <vt:lpstr>Solución actual: Practicantes</vt:lpstr>
      <vt:lpstr>Presentación de PowerPoint</vt:lpstr>
      <vt:lpstr>Análisis del mercado y la competencia</vt:lpstr>
      <vt:lpstr>Público Objetivo</vt:lpstr>
      <vt:lpstr>Tamaño del Mercado:  6537 fiscales en Lima</vt:lpstr>
      <vt:lpstr>Competencia</vt:lpstr>
      <vt:lpstr>Así</vt:lpstr>
      <vt:lpstr>Plan de Marketing y Ventas</vt:lpstr>
      <vt:lpstr>Nuestro Servicio</vt:lpstr>
      <vt:lpstr>Análisis de Punto de Equilibrio</vt:lpstr>
      <vt:lpstr>Nuestros Planes</vt:lpstr>
      <vt:lpstr>Ventas y Distribución  </vt:lpstr>
      <vt:lpstr>Publicidad y Promoción  </vt:lpstr>
      <vt:lpstr>Plan de Gestión</vt:lpstr>
      <vt:lpstr>Mapa organizacional  </vt:lpstr>
      <vt:lpstr>Plan de Operaciones</vt:lpstr>
      <vt:lpstr>Nuestro Proceso</vt:lpstr>
      <vt:lpstr>Plan Financiero</vt:lpstr>
      <vt:lpstr>Predicted Growth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 Plan de Negocios</dc:title>
  <dc:creator>p</dc:creator>
  <cp:lastModifiedBy>p</cp:lastModifiedBy>
  <cp:revision>22</cp:revision>
  <dcterms:modified xsi:type="dcterms:W3CDTF">2019-12-04T16:55:46Z</dcterms:modified>
</cp:coreProperties>
</file>